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21383625"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8607" userDrawn="1">
          <p15:clr>
            <a:srgbClr val="A4A3A4"/>
          </p15:clr>
        </p15:guide>
        <p15:guide id="2" pos="407" userDrawn="1">
          <p15:clr>
            <a:srgbClr val="A4A3A4"/>
          </p15:clr>
        </p15:guide>
        <p15:guide id="3" pos="13017" userDrawn="1">
          <p15:clr>
            <a:srgbClr val="A4A3A4"/>
          </p15:clr>
        </p15:guide>
        <p15:guide id="4" pos="6599" userDrawn="1">
          <p15:clr>
            <a:srgbClr val="A4A3A4"/>
          </p15:clr>
        </p15:guide>
        <p15:guide id="5" pos="6780" userDrawn="1">
          <p15:clr>
            <a:srgbClr val="A4A3A4"/>
          </p15:clr>
        </p15:guide>
        <p15:guide id="6" pos="6916" userDrawn="1">
          <p15:clr>
            <a:srgbClr val="A4A3A4"/>
          </p15:clr>
        </p15:guide>
        <p15:guide id="7" orient="horz" pos="464" userDrawn="1">
          <p15:clr>
            <a:srgbClr val="A4A3A4"/>
          </p15:clr>
        </p15:guide>
        <p15:guide id="8" orient="horz" pos="2505" userDrawn="1">
          <p15:clr>
            <a:srgbClr val="A4A3A4"/>
          </p15:clr>
        </p15:guide>
        <p15:guide id="9" orient="horz" pos="4365" userDrawn="1">
          <p15:clr>
            <a:srgbClr val="A4A3A4"/>
          </p15:clr>
        </p15:guide>
        <p15:guide id="10" orient="horz" pos="78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FC318B-936A-48DE-95EB-B0EF53E17F33}" v="177" dt="2026-09-29T15:59:50.3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026" autoAdjust="0"/>
  </p:normalViewPr>
  <p:slideViewPr>
    <p:cSldViewPr snapToGrid="0">
      <p:cViewPr>
        <p:scale>
          <a:sx n="55" d="100"/>
          <a:sy n="55" d="100"/>
        </p:scale>
        <p:origin x="-72" y="2856"/>
      </p:cViewPr>
      <p:guideLst>
        <p:guide orient="horz" pos="18607"/>
        <p:guide orient="horz" pos="464"/>
        <p:guide orient="horz" pos="2505"/>
        <p:guide orient="horz" pos="4365"/>
        <p:guide orient="horz" pos="7812"/>
        <p:guide pos="407"/>
        <p:guide pos="13017"/>
        <p:guide pos="6599"/>
        <p:guide pos="6780"/>
        <p:guide pos="69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Світлана Доленко" userId="cc1ca3eb7e0780a2" providerId="LiveId" clId="{918158E6-E665-4231-AC27-25A81FE6ED75}"/>
    <pc:docChg chg="undo custSel addSld delSld modSld">
      <pc:chgData name="Світлана Доленко" userId="cc1ca3eb7e0780a2" providerId="LiveId" clId="{918158E6-E665-4231-AC27-25A81FE6ED75}" dt="2026-09-29T16:01:12.041" v="908" actId="1076"/>
      <pc:docMkLst>
        <pc:docMk/>
      </pc:docMkLst>
      <pc:sldChg chg="addSp delSp modSp mod">
        <pc:chgData name="Світлана Доленко" userId="cc1ca3eb7e0780a2" providerId="LiveId" clId="{918158E6-E665-4231-AC27-25A81FE6ED75}" dt="2026-09-29T16:01:12.041" v="908" actId="1076"/>
        <pc:sldMkLst>
          <pc:docMk/>
          <pc:sldMk cId="3014038979" sldId="256"/>
        </pc:sldMkLst>
        <pc:spChg chg="mod">
          <ac:chgData name="Світлана Доленко" userId="cc1ca3eb7e0780a2" providerId="LiveId" clId="{918158E6-E665-4231-AC27-25A81FE6ED75}" dt="2026-09-29T16:01:06.098" v="907" actId="1076"/>
          <ac:spMkLst>
            <pc:docMk/>
            <pc:sldMk cId="3014038979" sldId="256"/>
            <ac:spMk id="7" creationId="{CEF46108-16D2-DC9B-684A-DA6E9B6F741C}"/>
          </ac:spMkLst>
        </pc:spChg>
        <pc:spChg chg="mod">
          <ac:chgData name="Світлана Доленко" userId="cc1ca3eb7e0780a2" providerId="LiveId" clId="{918158E6-E665-4231-AC27-25A81FE6ED75}" dt="2026-09-29T14:27:00.284" v="351" actId="1076"/>
          <ac:spMkLst>
            <pc:docMk/>
            <pc:sldMk cId="3014038979" sldId="256"/>
            <ac:spMk id="16" creationId="{007365FA-A3DD-AC51-4EF1-4BC8757856BA}"/>
          </ac:spMkLst>
        </pc:spChg>
        <pc:spChg chg="mod topLvl">
          <ac:chgData name="Світлана Доленко" userId="cc1ca3eb7e0780a2" providerId="LiveId" clId="{918158E6-E665-4231-AC27-25A81FE6ED75}" dt="2026-09-29T14:45:36.659" v="487" actId="164"/>
          <ac:spMkLst>
            <pc:docMk/>
            <pc:sldMk cId="3014038979" sldId="256"/>
            <ac:spMk id="19" creationId="{EFC4EAD1-0660-C426-AC59-7607618D5E5E}"/>
          </ac:spMkLst>
        </pc:spChg>
        <pc:spChg chg="mod topLvl">
          <ac:chgData name="Світлана Доленко" userId="cc1ca3eb7e0780a2" providerId="LiveId" clId="{918158E6-E665-4231-AC27-25A81FE6ED75}" dt="2026-09-29T14:45:36.659" v="487" actId="164"/>
          <ac:spMkLst>
            <pc:docMk/>
            <pc:sldMk cId="3014038979" sldId="256"/>
            <ac:spMk id="20" creationId="{4652D5EC-7091-4047-D398-C01EB6B657D3}"/>
          </ac:spMkLst>
        </pc:spChg>
        <pc:spChg chg="mod topLvl">
          <ac:chgData name="Світлана Доленко" userId="cc1ca3eb7e0780a2" providerId="LiveId" clId="{918158E6-E665-4231-AC27-25A81FE6ED75}" dt="2026-09-29T14:45:36.659" v="487" actId="164"/>
          <ac:spMkLst>
            <pc:docMk/>
            <pc:sldMk cId="3014038979" sldId="256"/>
            <ac:spMk id="21" creationId="{BFA019F3-C7D3-1C14-2845-5ABC34556B39}"/>
          </ac:spMkLst>
        </pc:spChg>
        <pc:spChg chg="mod topLvl">
          <ac:chgData name="Світлана Доленко" userId="cc1ca3eb7e0780a2" providerId="LiveId" clId="{918158E6-E665-4231-AC27-25A81FE6ED75}" dt="2026-09-29T14:45:36.659" v="487" actId="164"/>
          <ac:spMkLst>
            <pc:docMk/>
            <pc:sldMk cId="3014038979" sldId="256"/>
            <ac:spMk id="23" creationId="{FE1E19AC-B6BB-FE9D-A1AD-68EBEE926ECC}"/>
          </ac:spMkLst>
        </pc:spChg>
        <pc:spChg chg="mod topLvl">
          <ac:chgData name="Світлана Доленко" userId="cc1ca3eb7e0780a2" providerId="LiveId" clId="{918158E6-E665-4231-AC27-25A81FE6ED75}" dt="2026-09-29T14:45:36.659" v="487" actId="164"/>
          <ac:spMkLst>
            <pc:docMk/>
            <pc:sldMk cId="3014038979" sldId="256"/>
            <ac:spMk id="24" creationId="{0FF79E5A-7B45-8B7A-2971-D92DFA6F925C}"/>
          </ac:spMkLst>
        </pc:spChg>
        <pc:spChg chg="mod topLvl">
          <ac:chgData name="Світлана Доленко" userId="cc1ca3eb7e0780a2" providerId="LiveId" clId="{918158E6-E665-4231-AC27-25A81FE6ED75}" dt="2026-09-29T14:45:36.659" v="487" actId="164"/>
          <ac:spMkLst>
            <pc:docMk/>
            <pc:sldMk cId="3014038979" sldId="256"/>
            <ac:spMk id="55" creationId="{6AA79129-C21E-4517-666B-4F4F1B888189}"/>
          </ac:spMkLst>
        </pc:spChg>
        <pc:spChg chg="mod topLvl">
          <ac:chgData name="Світлана Доленко" userId="cc1ca3eb7e0780a2" providerId="LiveId" clId="{918158E6-E665-4231-AC27-25A81FE6ED75}" dt="2026-09-29T14:45:36.659" v="487" actId="164"/>
          <ac:spMkLst>
            <pc:docMk/>
            <pc:sldMk cId="3014038979" sldId="256"/>
            <ac:spMk id="69" creationId="{744D5833-9F16-B5CD-50AB-8FE4AAA5156D}"/>
          </ac:spMkLst>
        </pc:spChg>
        <pc:spChg chg="mod topLvl">
          <ac:chgData name="Світлана Доленко" userId="cc1ca3eb7e0780a2" providerId="LiveId" clId="{918158E6-E665-4231-AC27-25A81FE6ED75}" dt="2026-09-29T14:45:36.659" v="487" actId="164"/>
          <ac:spMkLst>
            <pc:docMk/>
            <pc:sldMk cId="3014038979" sldId="256"/>
            <ac:spMk id="70" creationId="{0CC01D2E-4069-35C5-3A53-DE20FAC28D95}"/>
          </ac:spMkLst>
        </pc:spChg>
        <pc:spChg chg="mod topLvl">
          <ac:chgData name="Світлана Доленко" userId="cc1ca3eb7e0780a2" providerId="LiveId" clId="{918158E6-E665-4231-AC27-25A81FE6ED75}" dt="2026-09-29T14:45:36.659" v="487" actId="164"/>
          <ac:spMkLst>
            <pc:docMk/>
            <pc:sldMk cId="3014038979" sldId="256"/>
            <ac:spMk id="73" creationId="{01B5469E-EEE6-13F2-FFA4-9575B20B4E8A}"/>
          </ac:spMkLst>
        </pc:spChg>
        <pc:spChg chg="mod topLvl">
          <ac:chgData name="Світлана Доленко" userId="cc1ca3eb7e0780a2" providerId="LiveId" clId="{918158E6-E665-4231-AC27-25A81FE6ED75}" dt="2026-09-29T14:45:36.659" v="487" actId="164"/>
          <ac:spMkLst>
            <pc:docMk/>
            <pc:sldMk cId="3014038979" sldId="256"/>
            <ac:spMk id="96" creationId="{B1FA015C-6631-5499-16D8-5272D2E4FF9E}"/>
          </ac:spMkLst>
        </pc:spChg>
        <pc:spChg chg="add mod">
          <ac:chgData name="Світлана Доленко" userId="cc1ca3eb7e0780a2" providerId="LiveId" clId="{918158E6-E665-4231-AC27-25A81FE6ED75}" dt="2026-09-29T14:52:16.535" v="542" actId="1076"/>
          <ac:spMkLst>
            <pc:docMk/>
            <pc:sldMk cId="3014038979" sldId="256"/>
            <ac:spMk id="99" creationId="{DF181B75-BE18-07CA-F48F-C3A1C211C0AD}"/>
          </ac:spMkLst>
        </pc:spChg>
        <pc:spChg chg="add mod">
          <ac:chgData name="Світлана Доленко" userId="cc1ca3eb7e0780a2" providerId="LiveId" clId="{918158E6-E665-4231-AC27-25A81FE6ED75}" dt="2026-09-29T14:49:51.663" v="527" actId="1076"/>
          <ac:spMkLst>
            <pc:docMk/>
            <pc:sldMk cId="3014038979" sldId="256"/>
            <ac:spMk id="101" creationId="{D5158F1A-14E5-7D3F-25F6-6C1CB982DEF3}"/>
          </ac:spMkLst>
        </pc:spChg>
        <pc:spChg chg="add mod">
          <ac:chgData name="Світлана Доленко" userId="cc1ca3eb7e0780a2" providerId="LiveId" clId="{918158E6-E665-4231-AC27-25A81FE6ED75}" dt="2026-09-29T14:53:49.611" v="553" actId="1076"/>
          <ac:spMkLst>
            <pc:docMk/>
            <pc:sldMk cId="3014038979" sldId="256"/>
            <ac:spMk id="105" creationId="{219DDD56-E06A-50F9-FCD5-FDE9D6D58B64}"/>
          </ac:spMkLst>
        </pc:spChg>
        <pc:spChg chg="add mod">
          <ac:chgData name="Світлана Доленко" userId="cc1ca3eb7e0780a2" providerId="LiveId" clId="{918158E6-E665-4231-AC27-25A81FE6ED75}" dt="2026-09-29T14:49:36.560" v="526" actId="1076"/>
          <ac:spMkLst>
            <pc:docMk/>
            <pc:sldMk cId="3014038979" sldId="256"/>
            <ac:spMk id="107" creationId="{B67E85B8-501E-0DFD-0DA7-27D4F2921D37}"/>
          </ac:spMkLst>
        </pc:spChg>
        <pc:spChg chg="add mod">
          <ac:chgData name="Світлана Доленко" userId="cc1ca3eb7e0780a2" providerId="LiveId" clId="{918158E6-E665-4231-AC27-25A81FE6ED75}" dt="2026-09-29T14:56:57.653" v="578" actId="14100"/>
          <ac:spMkLst>
            <pc:docMk/>
            <pc:sldMk cId="3014038979" sldId="256"/>
            <ac:spMk id="109" creationId="{94BAE6A3-6221-9D1E-A48C-95DA69EA48BE}"/>
          </ac:spMkLst>
        </pc:spChg>
        <pc:spChg chg="add mod">
          <ac:chgData name="Світлана Доленко" userId="cc1ca3eb7e0780a2" providerId="LiveId" clId="{918158E6-E665-4231-AC27-25A81FE6ED75}" dt="2026-09-29T14:50:11.981" v="530" actId="1076"/>
          <ac:spMkLst>
            <pc:docMk/>
            <pc:sldMk cId="3014038979" sldId="256"/>
            <ac:spMk id="111" creationId="{B326548F-D827-5B76-7CBA-7D454CCF9A82}"/>
          </ac:spMkLst>
        </pc:spChg>
        <pc:spChg chg="add mod">
          <ac:chgData name="Світлана Доленко" userId="cc1ca3eb7e0780a2" providerId="LiveId" clId="{918158E6-E665-4231-AC27-25A81FE6ED75}" dt="2026-09-29T14:57:06.073" v="579" actId="1076"/>
          <ac:spMkLst>
            <pc:docMk/>
            <pc:sldMk cId="3014038979" sldId="256"/>
            <ac:spMk id="113" creationId="{8E7B0FD8-24AA-1839-DC77-EB2BF7EF2DA2}"/>
          </ac:spMkLst>
        </pc:spChg>
        <pc:spChg chg="add del mod">
          <ac:chgData name="Світлана Доленко" userId="cc1ca3eb7e0780a2" providerId="LiveId" clId="{918158E6-E665-4231-AC27-25A81FE6ED75}" dt="2026-09-29T13:39:40.751" v="144" actId="478"/>
          <ac:spMkLst>
            <pc:docMk/>
            <pc:sldMk cId="3014038979" sldId="256"/>
            <ac:spMk id="115" creationId="{4C61970A-0CBF-B4F8-55CC-AEF59F289607}"/>
          </ac:spMkLst>
        </pc:spChg>
        <pc:spChg chg="add mod">
          <ac:chgData name="Світлана Доленко" userId="cc1ca3eb7e0780a2" providerId="LiveId" clId="{918158E6-E665-4231-AC27-25A81FE6ED75}" dt="2026-09-29T14:58:35.261" v="584" actId="1076"/>
          <ac:spMkLst>
            <pc:docMk/>
            <pc:sldMk cId="3014038979" sldId="256"/>
            <ac:spMk id="117" creationId="{1ADB284F-FE58-4017-1C89-0861949DC8EE}"/>
          </ac:spMkLst>
        </pc:spChg>
        <pc:spChg chg="add mod">
          <ac:chgData name="Світлана Доленко" userId="cc1ca3eb7e0780a2" providerId="LiveId" clId="{918158E6-E665-4231-AC27-25A81FE6ED75}" dt="2026-09-29T14:51:01.092" v="534" actId="1076"/>
          <ac:spMkLst>
            <pc:docMk/>
            <pc:sldMk cId="3014038979" sldId="256"/>
            <ac:spMk id="119" creationId="{FA88B4C9-5CA0-5AC1-ABD3-93CD0015CA24}"/>
          </ac:spMkLst>
        </pc:spChg>
        <pc:spChg chg="add mod">
          <ac:chgData name="Світлана Доленко" userId="cc1ca3eb7e0780a2" providerId="LiveId" clId="{918158E6-E665-4231-AC27-25A81FE6ED75}" dt="2026-09-29T14:51:08.797" v="535" actId="1076"/>
          <ac:spMkLst>
            <pc:docMk/>
            <pc:sldMk cId="3014038979" sldId="256"/>
            <ac:spMk id="121" creationId="{7FACAADB-7013-137A-6D1C-5DA17B41AD71}"/>
          </ac:spMkLst>
        </pc:spChg>
        <pc:spChg chg="add mod">
          <ac:chgData name="Світлана Доленко" userId="cc1ca3eb7e0780a2" providerId="LiveId" clId="{918158E6-E665-4231-AC27-25A81FE6ED75}" dt="2026-09-29T14:51:14.543" v="536" actId="1076"/>
          <ac:spMkLst>
            <pc:docMk/>
            <pc:sldMk cId="3014038979" sldId="256"/>
            <ac:spMk id="123" creationId="{A1DD4587-FF93-49B8-5A2E-8158561DE69A}"/>
          </ac:spMkLst>
        </pc:spChg>
        <pc:spChg chg="add mod">
          <ac:chgData name="Світлана Доленко" userId="cc1ca3eb7e0780a2" providerId="LiveId" clId="{918158E6-E665-4231-AC27-25A81FE6ED75}" dt="2026-09-29T14:51:23.945" v="538" actId="1076"/>
          <ac:spMkLst>
            <pc:docMk/>
            <pc:sldMk cId="3014038979" sldId="256"/>
            <ac:spMk id="126" creationId="{DBD58C70-46A7-D7CA-ABA5-0804C7A33073}"/>
          </ac:spMkLst>
        </pc:spChg>
        <pc:spChg chg="add mod">
          <ac:chgData name="Світлана Доленко" userId="cc1ca3eb7e0780a2" providerId="LiveId" clId="{918158E6-E665-4231-AC27-25A81FE6ED75}" dt="2026-09-29T16:00:21.413" v="900" actId="1076"/>
          <ac:spMkLst>
            <pc:docMk/>
            <pc:sldMk cId="3014038979" sldId="256"/>
            <ac:spMk id="128" creationId="{7DE1CDEC-81AA-2509-C2FA-EDF90DC70B7D}"/>
          </ac:spMkLst>
        </pc:spChg>
        <pc:spChg chg="add mod">
          <ac:chgData name="Світлана Доленко" userId="cc1ca3eb7e0780a2" providerId="LiveId" clId="{918158E6-E665-4231-AC27-25A81FE6ED75}" dt="2026-09-29T16:00:25.700" v="901" actId="1076"/>
          <ac:spMkLst>
            <pc:docMk/>
            <pc:sldMk cId="3014038979" sldId="256"/>
            <ac:spMk id="130" creationId="{3733D0B9-741D-9AD8-5A9C-13216964C4F4}"/>
          </ac:spMkLst>
        </pc:spChg>
        <pc:spChg chg="mod">
          <ac:chgData name="Світлана Доленко" userId="cc1ca3eb7e0780a2" providerId="LiveId" clId="{918158E6-E665-4231-AC27-25A81FE6ED75}" dt="2026-09-29T14:46:13.862" v="494"/>
          <ac:spMkLst>
            <pc:docMk/>
            <pc:sldMk cId="3014038979" sldId="256"/>
            <ac:spMk id="139" creationId="{F2009F2F-54E4-F4BF-5A02-DACABBBD4ECF}"/>
          </ac:spMkLst>
        </pc:spChg>
        <pc:spChg chg="mod">
          <ac:chgData name="Світлана Доленко" userId="cc1ca3eb7e0780a2" providerId="LiveId" clId="{918158E6-E665-4231-AC27-25A81FE6ED75}" dt="2026-09-29T14:46:13.862" v="494"/>
          <ac:spMkLst>
            <pc:docMk/>
            <pc:sldMk cId="3014038979" sldId="256"/>
            <ac:spMk id="140" creationId="{8DAA293F-47CC-7932-64D1-7E15ED2B580E}"/>
          </ac:spMkLst>
        </pc:spChg>
        <pc:spChg chg="mod">
          <ac:chgData name="Світлана Доленко" userId="cc1ca3eb7e0780a2" providerId="LiveId" clId="{918158E6-E665-4231-AC27-25A81FE6ED75}" dt="2026-09-29T14:46:53.961" v="498" actId="1076"/>
          <ac:spMkLst>
            <pc:docMk/>
            <pc:sldMk cId="3014038979" sldId="256"/>
            <ac:spMk id="141" creationId="{0FB8775D-669D-96E8-FCE1-38933F89D55A}"/>
          </ac:spMkLst>
        </pc:spChg>
        <pc:spChg chg="mod">
          <ac:chgData name="Світлана Доленко" userId="cc1ca3eb7e0780a2" providerId="LiveId" clId="{918158E6-E665-4231-AC27-25A81FE6ED75}" dt="2026-09-29T14:46:13.862" v="494"/>
          <ac:spMkLst>
            <pc:docMk/>
            <pc:sldMk cId="3014038979" sldId="256"/>
            <ac:spMk id="142" creationId="{88985BBB-4201-5138-2BF3-63E5F37D57FB}"/>
          </ac:spMkLst>
        </pc:spChg>
        <pc:spChg chg="mod">
          <ac:chgData name="Світлана Доленко" userId="cc1ca3eb7e0780a2" providerId="LiveId" clId="{918158E6-E665-4231-AC27-25A81FE6ED75}" dt="2026-09-29T14:46:13.862" v="494"/>
          <ac:spMkLst>
            <pc:docMk/>
            <pc:sldMk cId="3014038979" sldId="256"/>
            <ac:spMk id="143" creationId="{7AE33604-F687-9BFA-29A2-338395DB2EF9}"/>
          </ac:spMkLst>
        </pc:spChg>
        <pc:spChg chg="mod">
          <ac:chgData name="Світлана Доленко" userId="cc1ca3eb7e0780a2" providerId="LiveId" clId="{918158E6-E665-4231-AC27-25A81FE6ED75}" dt="2026-09-29T14:46:13.862" v="494"/>
          <ac:spMkLst>
            <pc:docMk/>
            <pc:sldMk cId="3014038979" sldId="256"/>
            <ac:spMk id="144" creationId="{3CF17D7B-9D88-94BB-DDBE-129A7E039189}"/>
          </ac:spMkLst>
        </pc:spChg>
        <pc:spChg chg="mod">
          <ac:chgData name="Світлана Доленко" userId="cc1ca3eb7e0780a2" providerId="LiveId" clId="{918158E6-E665-4231-AC27-25A81FE6ED75}" dt="2026-09-29T14:46:13.862" v="494"/>
          <ac:spMkLst>
            <pc:docMk/>
            <pc:sldMk cId="3014038979" sldId="256"/>
            <ac:spMk id="145" creationId="{DC78CA20-D987-6213-FE4D-DF2E2C7D0D90}"/>
          </ac:spMkLst>
        </pc:spChg>
        <pc:spChg chg="mod">
          <ac:chgData name="Світлана Доленко" userId="cc1ca3eb7e0780a2" providerId="LiveId" clId="{918158E6-E665-4231-AC27-25A81FE6ED75}" dt="2026-09-29T14:46:13.862" v="494"/>
          <ac:spMkLst>
            <pc:docMk/>
            <pc:sldMk cId="3014038979" sldId="256"/>
            <ac:spMk id="146" creationId="{2EC6F0E8-BFF7-9A6A-BBA4-F57B69FDECC5}"/>
          </ac:spMkLst>
        </pc:spChg>
        <pc:spChg chg="mod">
          <ac:chgData name="Світлана Доленко" userId="cc1ca3eb7e0780a2" providerId="LiveId" clId="{918158E6-E665-4231-AC27-25A81FE6ED75}" dt="2026-09-29T14:46:13.862" v="494"/>
          <ac:spMkLst>
            <pc:docMk/>
            <pc:sldMk cId="3014038979" sldId="256"/>
            <ac:spMk id="147" creationId="{DBE8542A-4AAE-465F-5F19-CED962F400E2}"/>
          </ac:spMkLst>
        </pc:spChg>
        <pc:spChg chg="mod">
          <ac:chgData name="Світлана Доленко" userId="cc1ca3eb7e0780a2" providerId="LiveId" clId="{918158E6-E665-4231-AC27-25A81FE6ED75}" dt="2026-09-29T14:46:13.862" v="494"/>
          <ac:spMkLst>
            <pc:docMk/>
            <pc:sldMk cId="3014038979" sldId="256"/>
            <ac:spMk id="148" creationId="{477030E3-975E-471B-3263-CEEED9B679EC}"/>
          </ac:spMkLst>
        </pc:spChg>
        <pc:spChg chg="mod">
          <ac:chgData name="Світлана Доленко" userId="cc1ca3eb7e0780a2" providerId="LiveId" clId="{918158E6-E665-4231-AC27-25A81FE6ED75}" dt="2026-09-29T15:45:08.363" v="861"/>
          <ac:spMkLst>
            <pc:docMk/>
            <pc:sldMk cId="3014038979" sldId="256"/>
            <ac:spMk id="160" creationId="{4638EFCA-3BDA-8394-018C-88D1141A7A1D}"/>
          </ac:spMkLst>
        </pc:spChg>
        <pc:spChg chg="mod">
          <ac:chgData name="Світлана Доленко" userId="cc1ca3eb7e0780a2" providerId="LiveId" clId="{918158E6-E665-4231-AC27-25A81FE6ED75}" dt="2026-09-29T15:45:08.363" v="861"/>
          <ac:spMkLst>
            <pc:docMk/>
            <pc:sldMk cId="3014038979" sldId="256"/>
            <ac:spMk id="161" creationId="{74B2A3BB-8B6D-DCD0-B720-9BF5FCB2F110}"/>
          </ac:spMkLst>
        </pc:spChg>
        <pc:spChg chg="mod">
          <ac:chgData name="Світлана Доленко" userId="cc1ca3eb7e0780a2" providerId="LiveId" clId="{918158E6-E665-4231-AC27-25A81FE6ED75}" dt="2026-09-29T15:45:08.363" v="861"/>
          <ac:spMkLst>
            <pc:docMk/>
            <pc:sldMk cId="3014038979" sldId="256"/>
            <ac:spMk id="162" creationId="{97AAE177-3750-BD80-267D-89C840D61FB4}"/>
          </ac:spMkLst>
        </pc:spChg>
        <pc:spChg chg="mod">
          <ac:chgData name="Світлана Доленко" userId="cc1ca3eb7e0780a2" providerId="LiveId" clId="{918158E6-E665-4231-AC27-25A81FE6ED75}" dt="2026-09-29T15:45:08.363" v="861"/>
          <ac:spMkLst>
            <pc:docMk/>
            <pc:sldMk cId="3014038979" sldId="256"/>
            <ac:spMk id="163" creationId="{76F4DD8F-A432-9195-3C33-E94250796E41}"/>
          </ac:spMkLst>
        </pc:spChg>
        <pc:spChg chg="mod">
          <ac:chgData name="Світлана Доленко" userId="cc1ca3eb7e0780a2" providerId="LiveId" clId="{918158E6-E665-4231-AC27-25A81FE6ED75}" dt="2026-09-29T15:45:08.363" v="861"/>
          <ac:spMkLst>
            <pc:docMk/>
            <pc:sldMk cId="3014038979" sldId="256"/>
            <ac:spMk id="165" creationId="{07A06575-F6F7-EF74-CABB-5C0B4BF07CFF}"/>
          </ac:spMkLst>
        </pc:spChg>
        <pc:spChg chg="mod">
          <ac:chgData name="Світлана Доленко" userId="cc1ca3eb7e0780a2" providerId="LiveId" clId="{918158E6-E665-4231-AC27-25A81FE6ED75}" dt="2026-09-29T15:45:08.363" v="861"/>
          <ac:spMkLst>
            <pc:docMk/>
            <pc:sldMk cId="3014038979" sldId="256"/>
            <ac:spMk id="166" creationId="{B6BC3D51-585D-CE51-AEE7-A7C658FD0937}"/>
          </ac:spMkLst>
        </pc:spChg>
        <pc:spChg chg="mod">
          <ac:chgData name="Світлана Доленко" userId="cc1ca3eb7e0780a2" providerId="LiveId" clId="{918158E6-E665-4231-AC27-25A81FE6ED75}" dt="2026-09-29T15:45:08.363" v="861"/>
          <ac:spMkLst>
            <pc:docMk/>
            <pc:sldMk cId="3014038979" sldId="256"/>
            <ac:spMk id="167" creationId="{B23B65EF-3904-F82E-1525-DD0E86EA3995}"/>
          </ac:spMkLst>
        </pc:spChg>
        <pc:spChg chg="mod">
          <ac:chgData name="Світлана Доленко" userId="cc1ca3eb7e0780a2" providerId="LiveId" clId="{918158E6-E665-4231-AC27-25A81FE6ED75}" dt="2026-09-29T15:45:08.363" v="861"/>
          <ac:spMkLst>
            <pc:docMk/>
            <pc:sldMk cId="3014038979" sldId="256"/>
            <ac:spMk id="168" creationId="{F74742E2-7B49-14F6-3B86-64A44A7A7EE3}"/>
          </ac:spMkLst>
        </pc:spChg>
        <pc:spChg chg="mod">
          <ac:chgData name="Світлана Доленко" userId="cc1ca3eb7e0780a2" providerId="LiveId" clId="{918158E6-E665-4231-AC27-25A81FE6ED75}" dt="2026-09-29T15:45:08.363" v="861"/>
          <ac:spMkLst>
            <pc:docMk/>
            <pc:sldMk cId="3014038979" sldId="256"/>
            <ac:spMk id="169" creationId="{6C492E32-2950-13C0-B5B8-15D9438F259E}"/>
          </ac:spMkLst>
        </pc:spChg>
        <pc:spChg chg="mod">
          <ac:chgData name="Світлана Доленко" userId="cc1ca3eb7e0780a2" providerId="LiveId" clId="{918158E6-E665-4231-AC27-25A81FE6ED75}" dt="2026-09-29T15:45:08.363" v="861"/>
          <ac:spMkLst>
            <pc:docMk/>
            <pc:sldMk cId="3014038979" sldId="256"/>
            <ac:spMk id="172" creationId="{56EE6EFD-35E1-8609-60AA-593D0E76C122}"/>
          </ac:spMkLst>
        </pc:spChg>
        <pc:spChg chg="add mod">
          <ac:chgData name="Світлана Доленко" userId="cc1ca3eb7e0780a2" providerId="LiveId" clId="{918158E6-E665-4231-AC27-25A81FE6ED75}" dt="2026-09-29T15:49:59.630" v="883" actId="1076"/>
          <ac:spMkLst>
            <pc:docMk/>
            <pc:sldMk cId="3014038979" sldId="256"/>
            <ac:spMk id="181" creationId="{891C2BF1-9891-6635-F1D5-518351F3380B}"/>
          </ac:spMkLst>
        </pc:spChg>
        <pc:spChg chg="add mod">
          <ac:chgData name="Світлана Доленко" userId="cc1ca3eb7e0780a2" providerId="LiveId" clId="{918158E6-E665-4231-AC27-25A81FE6ED75}" dt="2026-09-29T15:51:01.053" v="892" actId="113"/>
          <ac:spMkLst>
            <pc:docMk/>
            <pc:sldMk cId="3014038979" sldId="256"/>
            <ac:spMk id="183" creationId="{DA573380-BF40-2391-4AF5-1482222C67EA}"/>
          </ac:spMkLst>
        </pc:spChg>
        <pc:grpChg chg="add del">
          <ac:chgData name="Світлана Доленко" userId="cc1ca3eb7e0780a2" providerId="LiveId" clId="{918158E6-E665-4231-AC27-25A81FE6ED75}" dt="2026-09-29T14:44:57.818" v="485" actId="21"/>
          <ac:grpSpMkLst>
            <pc:docMk/>
            <pc:sldMk cId="3014038979" sldId="256"/>
            <ac:grpSpMk id="131" creationId="{9A8AC74C-BCC8-EA62-8B26-D02A55C2119B}"/>
          </ac:grpSpMkLst>
        </pc:grpChg>
        <pc:grpChg chg="add mod">
          <ac:chgData name="Світлана Доленко" userId="cc1ca3eb7e0780a2" providerId="LiveId" clId="{918158E6-E665-4231-AC27-25A81FE6ED75}" dt="2026-09-29T14:40:12.805" v="454" actId="164"/>
          <ac:grpSpMkLst>
            <pc:docMk/>
            <pc:sldMk cId="3014038979" sldId="256"/>
            <ac:grpSpMk id="132" creationId="{B0686D8D-FB62-BE95-1C09-0624D1EAD6B4}"/>
          </ac:grpSpMkLst>
        </pc:grpChg>
        <pc:grpChg chg="del">
          <ac:chgData name="Світлана Доленко" userId="cc1ca3eb7e0780a2" providerId="LiveId" clId="{918158E6-E665-4231-AC27-25A81FE6ED75}" dt="2026-09-29T14:45:43.079" v="488" actId="21"/>
          <ac:grpSpMkLst>
            <pc:docMk/>
            <pc:sldMk cId="3014038979" sldId="256"/>
            <ac:grpSpMk id="133" creationId="{BF08D96E-4100-3829-3D74-16B5A55B17EE}"/>
          </ac:grpSpMkLst>
        </pc:grpChg>
        <pc:grpChg chg="del mod">
          <ac:chgData name="Світлана Доленко" userId="cc1ca3eb7e0780a2" providerId="LiveId" clId="{918158E6-E665-4231-AC27-25A81FE6ED75}" dt="2026-09-29T15:45:05.717" v="860" actId="478"/>
          <ac:grpSpMkLst>
            <pc:docMk/>
            <pc:sldMk cId="3014038979" sldId="256"/>
            <ac:grpSpMk id="134" creationId="{5F5A3855-8BF5-7C58-7E92-902B78B76605}"/>
          </ac:grpSpMkLst>
        </pc:grpChg>
        <pc:grpChg chg="mod">
          <ac:chgData name="Світлана Доленко" userId="cc1ca3eb7e0780a2" providerId="LiveId" clId="{918158E6-E665-4231-AC27-25A81FE6ED75}" dt="2026-09-29T16:01:12.041" v="908" actId="1076"/>
          <ac:grpSpMkLst>
            <pc:docMk/>
            <pc:sldMk cId="3014038979" sldId="256"/>
            <ac:grpSpMk id="153" creationId="{2C79D8FE-D165-2822-4459-4E90AD3BB756}"/>
          </ac:grpSpMkLst>
        </pc:grpChg>
        <pc:graphicFrameChg chg="add mod">
          <ac:chgData name="Світлана Доленко" userId="cc1ca3eb7e0780a2" providerId="LiveId" clId="{918158E6-E665-4231-AC27-25A81FE6ED75}" dt="2026-09-29T14:55:47.865" v="567"/>
          <ac:graphicFrameMkLst>
            <pc:docMk/>
            <pc:sldMk cId="3014038979" sldId="256"/>
            <ac:graphicFrameMk id="102" creationId="{4166C425-C75E-420F-A974-CF0D03010A1F}"/>
          </ac:graphicFrameMkLst>
        </pc:graphicFrameChg>
        <pc:graphicFrameChg chg="add mod">
          <ac:chgData name="Світлана Доленко" userId="cc1ca3eb7e0780a2" providerId="LiveId" clId="{918158E6-E665-4231-AC27-25A81FE6ED75}" dt="2026-09-29T14:56:39.411" v="576" actId="255"/>
          <ac:graphicFrameMkLst>
            <pc:docMk/>
            <pc:sldMk cId="3014038979" sldId="256"/>
            <ac:graphicFrameMk id="103" creationId="{BAA3A869-605F-44BC-A049-BE58AC628890}"/>
          </ac:graphicFrameMkLst>
        </pc:graphicFrameChg>
        <pc:graphicFrameChg chg="add mod">
          <ac:chgData name="Світлана Доленко" userId="cc1ca3eb7e0780a2" providerId="LiveId" clId="{918158E6-E665-4231-AC27-25A81FE6ED75}" dt="2026-09-29T15:59:50.347" v="898"/>
          <ac:graphicFrameMkLst>
            <pc:docMk/>
            <pc:sldMk cId="3014038979" sldId="256"/>
            <ac:graphicFrameMk id="124" creationId="{299D5DA1-461D-E8AF-D1DE-BAE2011186A8}"/>
          </ac:graphicFrameMkLst>
        </pc:graphicFrameChg>
        <pc:cxnChg chg="mod">
          <ac:chgData name="Світлана Доленко" userId="cc1ca3eb7e0780a2" providerId="LiveId" clId="{918158E6-E665-4231-AC27-25A81FE6ED75}" dt="2026-09-29T14:40:12.805" v="454" actId="164"/>
          <ac:cxnSpMkLst>
            <pc:docMk/>
            <pc:sldMk cId="3014038979" sldId="256"/>
            <ac:cxnSpMk id="18" creationId="{E87B6260-E898-6DB8-00B8-0A2D616D7BF2}"/>
          </ac:cxnSpMkLst>
        </pc:cxnChg>
        <pc:cxnChg chg="del mod">
          <ac:chgData name="Світлана Доленко" userId="cc1ca3eb7e0780a2" providerId="LiveId" clId="{918158E6-E665-4231-AC27-25A81FE6ED75}" dt="2026-09-29T14:47:45.821" v="505" actId="478"/>
          <ac:cxnSpMkLst>
            <pc:docMk/>
            <pc:sldMk cId="3014038979" sldId="256"/>
            <ac:cxnSpMk id="49" creationId="{47A3020F-C435-143B-70EA-13EBA5986E1C}"/>
          </ac:cxnSpMkLst>
        </pc:cxnChg>
        <pc:cxnChg chg="del mod">
          <ac:chgData name="Світлана Доленко" userId="cc1ca3eb7e0780a2" providerId="LiveId" clId="{918158E6-E665-4231-AC27-25A81FE6ED75}" dt="2026-09-29T14:47:50.815" v="510" actId="478"/>
          <ac:cxnSpMkLst>
            <pc:docMk/>
            <pc:sldMk cId="3014038979" sldId="256"/>
            <ac:cxnSpMk id="52" creationId="{9C213B8B-2652-B3B4-13B3-6029D97872AC}"/>
          </ac:cxnSpMkLst>
        </pc:cxnChg>
        <pc:cxnChg chg="del mod">
          <ac:chgData name="Світлана Доленко" userId="cc1ca3eb7e0780a2" providerId="LiveId" clId="{918158E6-E665-4231-AC27-25A81FE6ED75}" dt="2026-09-29T14:47:52.568" v="512" actId="478"/>
          <ac:cxnSpMkLst>
            <pc:docMk/>
            <pc:sldMk cId="3014038979" sldId="256"/>
            <ac:cxnSpMk id="58" creationId="{D7369FA7-8FB5-C3FC-9FF9-96C89FE8D0AB}"/>
          </ac:cxnSpMkLst>
        </pc:cxnChg>
        <pc:cxnChg chg="del">
          <ac:chgData name="Світлана Доленко" userId="cc1ca3eb7e0780a2" providerId="LiveId" clId="{918158E6-E665-4231-AC27-25A81FE6ED75}" dt="2026-09-29T14:47:51.677" v="511" actId="478"/>
          <ac:cxnSpMkLst>
            <pc:docMk/>
            <pc:sldMk cId="3014038979" sldId="256"/>
            <ac:cxnSpMk id="63" creationId="{B2C91C2D-67C8-871C-98B2-37C8E2F0E091}"/>
          </ac:cxnSpMkLst>
        </pc:cxnChg>
        <pc:cxnChg chg="del">
          <ac:chgData name="Світлана Доленко" userId="cc1ca3eb7e0780a2" providerId="LiveId" clId="{918158E6-E665-4231-AC27-25A81FE6ED75}" dt="2026-09-29T14:47:47.913" v="507" actId="478"/>
          <ac:cxnSpMkLst>
            <pc:docMk/>
            <pc:sldMk cId="3014038979" sldId="256"/>
            <ac:cxnSpMk id="71" creationId="{3A66D704-E0F5-F58D-A296-F9C22BE3202F}"/>
          </ac:cxnSpMkLst>
        </pc:cxnChg>
        <pc:cxnChg chg="del">
          <ac:chgData name="Світлана Доленко" userId="cc1ca3eb7e0780a2" providerId="LiveId" clId="{918158E6-E665-4231-AC27-25A81FE6ED75}" dt="2026-09-29T14:47:49.022" v="508" actId="478"/>
          <ac:cxnSpMkLst>
            <pc:docMk/>
            <pc:sldMk cId="3014038979" sldId="256"/>
            <ac:cxnSpMk id="74" creationId="{56A57875-CD41-6C52-9AB0-751E87EE5D2C}"/>
          </ac:cxnSpMkLst>
        </pc:cxnChg>
        <pc:cxnChg chg="del mod">
          <ac:chgData name="Світлана Доленко" userId="cc1ca3eb7e0780a2" providerId="LiveId" clId="{918158E6-E665-4231-AC27-25A81FE6ED75}" dt="2026-09-29T14:47:49.783" v="509" actId="478"/>
          <ac:cxnSpMkLst>
            <pc:docMk/>
            <pc:sldMk cId="3014038979" sldId="256"/>
            <ac:cxnSpMk id="79" creationId="{E14448C2-7EB9-13E1-4248-30952817C580}"/>
          </ac:cxnSpMkLst>
        </pc:cxnChg>
        <pc:cxnChg chg="del mod">
          <ac:chgData name="Світлана Доленко" userId="cc1ca3eb7e0780a2" providerId="LiveId" clId="{918158E6-E665-4231-AC27-25A81FE6ED75}" dt="2026-09-29T14:47:46.940" v="506" actId="478"/>
          <ac:cxnSpMkLst>
            <pc:docMk/>
            <pc:sldMk cId="3014038979" sldId="256"/>
            <ac:cxnSpMk id="80" creationId="{238E6481-E56A-F657-5E0B-6E26E2DF6537}"/>
          </ac:cxnSpMkLst>
        </pc:cxnChg>
        <pc:cxnChg chg="del">
          <ac:chgData name="Світлана Доленко" userId="cc1ca3eb7e0780a2" providerId="LiveId" clId="{918158E6-E665-4231-AC27-25A81FE6ED75}" dt="2026-09-29T14:47:44.628" v="504" actId="478"/>
          <ac:cxnSpMkLst>
            <pc:docMk/>
            <pc:sldMk cId="3014038979" sldId="256"/>
            <ac:cxnSpMk id="90" creationId="{E60E8C0E-BACF-E0E7-38DC-239EA9D955B1}"/>
          </ac:cxnSpMkLst>
        </pc:cxnChg>
      </pc:sldChg>
      <pc:sldChg chg="addSp delSp modSp del mod">
        <pc:chgData name="Світлана Доленко" userId="cc1ca3eb7e0780a2" providerId="LiveId" clId="{918158E6-E665-4231-AC27-25A81FE6ED75}" dt="2026-09-29T15:51:09.203" v="894" actId="47"/>
        <pc:sldMkLst>
          <pc:docMk/>
          <pc:sldMk cId="897597644" sldId="257"/>
        </pc:sldMkLst>
        <pc:spChg chg="add mod topLvl">
          <ac:chgData name="Світлана Доленко" userId="cc1ca3eb7e0780a2" providerId="LiveId" clId="{918158E6-E665-4231-AC27-25A81FE6ED75}" dt="2026-09-29T14:43:27.511" v="478" actId="164"/>
          <ac:spMkLst>
            <pc:docMk/>
            <pc:sldMk cId="897597644" sldId="257"/>
            <ac:spMk id="6" creationId="{608B9EA6-5E79-DB8E-CCC2-D05F7E643BC1}"/>
          </ac:spMkLst>
        </pc:spChg>
        <pc:spChg chg="add mod topLvl">
          <ac:chgData name="Світлана Доленко" userId="cc1ca3eb7e0780a2" providerId="LiveId" clId="{918158E6-E665-4231-AC27-25A81FE6ED75}" dt="2026-09-29T14:43:27.511" v="478" actId="164"/>
          <ac:spMkLst>
            <pc:docMk/>
            <pc:sldMk cId="897597644" sldId="257"/>
            <ac:spMk id="8" creationId="{EF255DEA-D59E-AD00-D422-A7217BA4374A}"/>
          </ac:spMkLst>
        </pc:spChg>
        <pc:spChg chg="add mod topLvl">
          <ac:chgData name="Світлана Доленко" userId="cc1ca3eb7e0780a2" providerId="LiveId" clId="{918158E6-E665-4231-AC27-25A81FE6ED75}" dt="2026-09-29T14:43:27.511" v="478" actId="164"/>
          <ac:spMkLst>
            <pc:docMk/>
            <pc:sldMk cId="897597644" sldId="257"/>
            <ac:spMk id="9" creationId="{3F3E0EFA-E303-D242-FA46-6FF7D651DD1B}"/>
          </ac:spMkLst>
        </pc:spChg>
        <pc:spChg chg="add mod topLvl">
          <ac:chgData name="Світлана Доленко" userId="cc1ca3eb7e0780a2" providerId="LiveId" clId="{918158E6-E665-4231-AC27-25A81FE6ED75}" dt="2026-09-29T14:43:27.511" v="478" actId="164"/>
          <ac:spMkLst>
            <pc:docMk/>
            <pc:sldMk cId="897597644" sldId="257"/>
            <ac:spMk id="10" creationId="{5E048035-4010-7EC1-0F18-FB58AFBF18E0}"/>
          </ac:spMkLst>
        </pc:spChg>
        <pc:spChg chg="add mod topLvl">
          <ac:chgData name="Світлана Доленко" userId="cc1ca3eb7e0780a2" providerId="LiveId" clId="{918158E6-E665-4231-AC27-25A81FE6ED75}" dt="2026-09-29T14:43:27.511" v="478" actId="164"/>
          <ac:spMkLst>
            <pc:docMk/>
            <pc:sldMk cId="897597644" sldId="257"/>
            <ac:spMk id="11" creationId="{8E4AF246-6E82-4DE4-9C93-694AD55AD7C3}"/>
          </ac:spMkLst>
        </pc:spChg>
        <pc:spChg chg="add mod topLvl">
          <ac:chgData name="Світлана Доленко" userId="cc1ca3eb7e0780a2" providerId="LiveId" clId="{918158E6-E665-4231-AC27-25A81FE6ED75}" dt="2026-09-29T14:43:27.511" v="478" actId="164"/>
          <ac:spMkLst>
            <pc:docMk/>
            <pc:sldMk cId="897597644" sldId="257"/>
            <ac:spMk id="12" creationId="{B57B4467-E52D-D77B-6E98-6568BAEEB1B2}"/>
          </ac:spMkLst>
        </pc:spChg>
        <pc:spChg chg="add mod topLvl">
          <ac:chgData name="Світлана Доленко" userId="cc1ca3eb7e0780a2" providerId="LiveId" clId="{918158E6-E665-4231-AC27-25A81FE6ED75}" dt="2026-09-29T14:43:27.511" v="478" actId="164"/>
          <ac:spMkLst>
            <pc:docMk/>
            <pc:sldMk cId="897597644" sldId="257"/>
            <ac:spMk id="15" creationId="{7A51C1A0-BB06-4C94-2E09-7E26B02F259C}"/>
          </ac:spMkLst>
        </pc:spChg>
        <pc:spChg chg="add mod topLvl">
          <ac:chgData name="Світлана Доленко" userId="cc1ca3eb7e0780a2" providerId="LiveId" clId="{918158E6-E665-4231-AC27-25A81FE6ED75}" dt="2026-09-29T14:43:27.511" v="478" actId="164"/>
          <ac:spMkLst>
            <pc:docMk/>
            <pc:sldMk cId="897597644" sldId="257"/>
            <ac:spMk id="18" creationId="{0192297B-EEF0-6F36-8233-74DE73A93D7C}"/>
          </ac:spMkLst>
        </pc:spChg>
        <pc:spChg chg="add mod topLvl">
          <ac:chgData name="Світлана Доленко" userId="cc1ca3eb7e0780a2" providerId="LiveId" clId="{918158E6-E665-4231-AC27-25A81FE6ED75}" dt="2026-09-29T14:43:27.511" v="478" actId="164"/>
          <ac:spMkLst>
            <pc:docMk/>
            <pc:sldMk cId="897597644" sldId="257"/>
            <ac:spMk id="20" creationId="{E7E8CBE2-8660-21CA-407F-8424A58D1FAC}"/>
          </ac:spMkLst>
        </pc:spChg>
        <pc:spChg chg="add mod topLvl">
          <ac:chgData name="Світлана Доленко" userId="cc1ca3eb7e0780a2" providerId="LiveId" clId="{918158E6-E665-4231-AC27-25A81FE6ED75}" dt="2026-09-29T14:43:27.511" v="478" actId="164"/>
          <ac:spMkLst>
            <pc:docMk/>
            <pc:sldMk cId="897597644" sldId="257"/>
            <ac:spMk id="25" creationId="{E2D9387C-7E80-8C2A-B923-28D56DED9110}"/>
          </ac:spMkLst>
        </pc:spChg>
        <pc:spChg chg="add del mod">
          <ac:chgData name="Світлана Доленко" userId="cc1ca3eb7e0780a2" providerId="LiveId" clId="{918158E6-E665-4231-AC27-25A81FE6ED75}" dt="2026-09-29T14:43:42.260" v="481"/>
          <ac:spMkLst>
            <pc:docMk/>
            <pc:sldMk cId="897597644" sldId="257"/>
            <ac:spMk id="43" creationId="{A3664772-2418-613C-B886-7571EB354A37}"/>
          </ac:spMkLst>
        </pc:spChg>
        <pc:spChg chg="mod topLvl">
          <ac:chgData name="Світлана Доленко" userId="cc1ca3eb7e0780a2" providerId="LiveId" clId="{918158E6-E665-4231-AC27-25A81FE6ED75}" dt="2026-09-29T15:06:09.762" v="600" actId="165"/>
          <ac:spMkLst>
            <pc:docMk/>
            <pc:sldMk cId="897597644" sldId="257"/>
            <ac:spMk id="45" creationId="{007365FA-A3DD-AC51-4EF1-4BC8757856BA}"/>
          </ac:spMkLst>
        </pc:spChg>
        <pc:spChg chg="mod topLvl">
          <ac:chgData name="Світлана Доленко" userId="cc1ca3eb7e0780a2" providerId="LiveId" clId="{918158E6-E665-4231-AC27-25A81FE6ED75}" dt="2026-09-29T15:06:09.762" v="600" actId="165"/>
          <ac:spMkLst>
            <pc:docMk/>
            <pc:sldMk cId="897597644" sldId="257"/>
            <ac:spMk id="46" creationId="{EFC4EAD1-0660-C426-AC59-7607618D5E5E}"/>
          </ac:spMkLst>
        </pc:spChg>
        <pc:spChg chg="mod topLvl">
          <ac:chgData name="Світлана Доленко" userId="cc1ca3eb7e0780a2" providerId="LiveId" clId="{918158E6-E665-4231-AC27-25A81FE6ED75}" dt="2026-09-29T15:06:09.762" v="600" actId="165"/>
          <ac:spMkLst>
            <pc:docMk/>
            <pc:sldMk cId="897597644" sldId="257"/>
            <ac:spMk id="47" creationId="{4652D5EC-7091-4047-D398-C01EB6B657D3}"/>
          </ac:spMkLst>
        </pc:spChg>
        <pc:spChg chg="mod topLvl">
          <ac:chgData name="Світлана Доленко" userId="cc1ca3eb7e0780a2" providerId="LiveId" clId="{918158E6-E665-4231-AC27-25A81FE6ED75}" dt="2026-09-29T15:06:09.762" v="600" actId="165"/>
          <ac:spMkLst>
            <pc:docMk/>
            <pc:sldMk cId="897597644" sldId="257"/>
            <ac:spMk id="49" creationId="{FE1E19AC-B6BB-FE9D-A1AD-68EBEE926ECC}"/>
          </ac:spMkLst>
        </pc:spChg>
        <pc:spChg chg="mod topLvl">
          <ac:chgData name="Світлана Доленко" userId="cc1ca3eb7e0780a2" providerId="LiveId" clId="{918158E6-E665-4231-AC27-25A81FE6ED75}" dt="2026-09-29T15:06:09.762" v="600" actId="165"/>
          <ac:spMkLst>
            <pc:docMk/>
            <pc:sldMk cId="897597644" sldId="257"/>
            <ac:spMk id="50" creationId="{0FF79E5A-7B45-8B7A-2971-D92DFA6F925C}"/>
          </ac:spMkLst>
        </pc:spChg>
        <pc:spChg chg="mod topLvl">
          <ac:chgData name="Світлана Доленко" userId="cc1ca3eb7e0780a2" providerId="LiveId" clId="{918158E6-E665-4231-AC27-25A81FE6ED75}" dt="2026-09-29T15:06:09.762" v="600" actId="165"/>
          <ac:spMkLst>
            <pc:docMk/>
            <pc:sldMk cId="897597644" sldId="257"/>
            <ac:spMk id="55" creationId="{6AA79129-C21E-4517-666B-4F4F1B888189}"/>
          </ac:spMkLst>
        </pc:spChg>
        <pc:spChg chg="mod topLvl">
          <ac:chgData name="Світлана Доленко" userId="cc1ca3eb7e0780a2" providerId="LiveId" clId="{918158E6-E665-4231-AC27-25A81FE6ED75}" dt="2026-09-29T15:06:09.762" v="600" actId="165"/>
          <ac:spMkLst>
            <pc:docMk/>
            <pc:sldMk cId="897597644" sldId="257"/>
            <ac:spMk id="69" creationId="{744D5833-9F16-B5CD-50AB-8FE4AAA5156D}"/>
          </ac:spMkLst>
        </pc:spChg>
        <pc:spChg chg="mod topLvl">
          <ac:chgData name="Світлана Доленко" userId="cc1ca3eb7e0780a2" providerId="LiveId" clId="{918158E6-E665-4231-AC27-25A81FE6ED75}" dt="2026-09-29T15:06:09.762" v="600" actId="165"/>
          <ac:spMkLst>
            <pc:docMk/>
            <pc:sldMk cId="897597644" sldId="257"/>
            <ac:spMk id="70" creationId="{0CC01D2E-4069-35C5-3A53-DE20FAC28D95}"/>
          </ac:spMkLst>
        </pc:spChg>
        <pc:spChg chg="mod topLvl">
          <ac:chgData name="Світлана Доленко" userId="cc1ca3eb7e0780a2" providerId="LiveId" clId="{918158E6-E665-4231-AC27-25A81FE6ED75}" dt="2026-09-29T15:06:09.762" v="600" actId="165"/>
          <ac:spMkLst>
            <pc:docMk/>
            <pc:sldMk cId="897597644" sldId="257"/>
            <ac:spMk id="73" creationId="{01B5469E-EEE6-13F2-FFA4-9575B20B4E8A}"/>
          </ac:spMkLst>
        </pc:spChg>
        <pc:spChg chg="mod topLvl">
          <ac:chgData name="Світлана Доленко" userId="cc1ca3eb7e0780a2" providerId="LiveId" clId="{918158E6-E665-4231-AC27-25A81FE6ED75}" dt="2026-09-29T15:06:09.762" v="600" actId="165"/>
          <ac:spMkLst>
            <pc:docMk/>
            <pc:sldMk cId="897597644" sldId="257"/>
            <ac:spMk id="96" creationId="{B1FA015C-6631-5499-16D8-5272D2E4FF9E}"/>
          </ac:spMkLst>
        </pc:spChg>
        <pc:grpChg chg="mod">
          <ac:chgData name="Світлана Доленко" userId="cc1ca3eb7e0780a2" providerId="LiveId" clId="{918158E6-E665-4231-AC27-25A81FE6ED75}" dt="2026-09-29T14:40:11.879" v="453" actId="1076"/>
          <ac:grpSpMkLst>
            <pc:docMk/>
            <pc:sldMk cId="897597644" sldId="257"/>
            <ac:grpSpMk id="38" creationId="{66BBCDAD-BBAD-3EED-8BA7-6EE521B4C86C}"/>
          </ac:grpSpMkLst>
        </pc:grpChg>
        <pc:grpChg chg="mod">
          <ac:chgData name="Світлана Доленко" userId="cc1ca3eb7e0780a2" providerId="LiveId" clId="{918158E6-E665-4231-AC27-25A81FE6ED75}" dt="2026-09-29T15:20:01.704" v="654" actId="1076"/>
          <ac:grpSpMkLst>
            <pc:docMk/>
            <pc:sldMk cId="897597644" sldId="257"/>
            <ac:grpSpMk id="42" creationId="{D7A719FA-6D07-3C12-584B-17A690734F0C}"/>
          </ac:grpSpMkLst>
        </pc:grpChg>
        <pc:picChg chg="del">
          <ac:chgData name="Світлана Доленко" userId="cc1ca3eb7e0780a2" providerId="LiveId" clId="{918158E6-E665-4231-AC27-25A81FE6ED75}" dt="2026-09-29T12:52:05.162" v="22" actId="478"/>
          <ac:picMkLst>
            <pc:docMk/>
            <pc:sldMk cId="897597644" sldId="257"/>
            <ac:picMk id="5" creationId="{81F346D1-61B3-B818-A8E7-73904030CA07}"/>
          </ac:picMkLst>
        </pc:picChg>
        <pc:cxnChg chg="del">
          <ac:chgData name="Світлана Доленко" userId="cc1ca3eb7e0780a2" providerId="LiveId" clId="{918158E6-E665-4231-AC27-25A81FE6ED75}" dt="2026-09-29T14:36:32.818" v="441" actId="478"/>
          <ac:cxnSpMkLst>
            <pc:docMk/>
            <pc:sldMk cId="897597644" sldId="257"/>
            <ac:cxnSpMk id="7" creationId="{3A3ED99D-1103-46DB-6C70-DB945B8142AF}"/>
          </ac:cxnSpMkLst>
        </pc:cxnChg>
        <pc:cxnChg chg="del">
          <ac:chgData name="Світлана Доленко" userId="cc1ca3eb7e0780a2" providerId="LiveId" clId="{918158E6-E665-4231-AC27-25A81FE6ED75}" dt="2026-09-29T14:36:31.530" v="440" actId="478"/>
          <ac:cxnSpMkLst>
            <pc:docMk/>
            <pc:sldMk cId="897597644" sldId="257"/>
            <ac:cxnSpMk id="13" creationId="{4847F568-1191-F228-4DE7-09204A546B0B}"/>
          </ac:cxnSpMkLst>
        </pc:cxnChg>
        <pc:cxnChg chg="mod">
          <ac:chgData name="Світлана Доленко" userId="cc1ca3eb7e0780a2" providerId="LiveId" clId="{918158E6-E665-4231-AC27-25A81FE6ED75}" dt="2026-09-29T14:35:03.868" v="417" actId="1076"/>
          <ac:cxnSpMkLst>
            <pc:docMk/>
            <pc:sldMk cId="897597644" sldId="257"/>
            <ac:cxnSpMk id="14" creationId="{D97C880F-305F-D029-FBC4-479FB2E06A96}"/>
          </ac:cxnSpMkLst>
        </pc:cxnChg>
        <pc:cxnChg chg="mod">
          <ac:chgData name="Світлана Доленко" userId="cc1ca3eb7e0780a2" providerId="LiveId" clId="{918158E6-E665-4231-AC27-25A81FE6ED75}" dt="2026-09-29T14:36:15.904" v="436" actId="14100"/>
          <ac:cxnSpMkLst>
            <pc:docMk/>
            <pc:sldMk cId="897597644" sldId="257"/>
            <ac:cxnSpMk id="16" creationId="{C71AD254-2839-FAC1-CA89-050DB9C4E9F1}"/>
          </ac:cxnSpMkLst>
        </pc:cxnChg>
        <pc:cxnChg chg="del">
          <ac:chgData name="Світлана Доленко" userId="cc1ca3eb7e0780a2" providerId="LiveId" clId="{918158E6-E665-4231-AC27-25A81FE6ED75}" dt="2026-09-29T14:36:34.140" v="442" actId="478"/>
          <ac:cxnSpMkLst>
            <pc:docMk/>
            <pc:sldMk cId="897597644" sldId="257"/>
            <ac:cxnSpMk id="17" creationId="{847F66A5-36EF-1061-0C18-175D8596AB40}"/>
          </ac:cxnSpMkLst>
        </pc:cxnChg>
        <pc:cxnChg chg="mod">
          <ac:chgData name="Світлана Доленко" userId="cc1ca3eb7e0780a2" providerId="LiveId" clId="{918158E6-E665-4231-AC27-25A81FE6ED75}" dt="2026-09-29T14:36:05.734" v="434" actId="1076"/>
          <ac:cxnSpMkLst>
            <pc:docMk/>
            <pc:sldMk cId="897597644" sldId="257"/>
            <ac:cxnSpMk id="19" creationId="{1EAEC7F5-E3D7-4B1C-1C52-4550B39234F2}"/>
          </ac:cxnSpMkLst>
        </pc:cxnChg>
        <pc:cxnChg chg="mod">
          <ac:chgData name="Світлана Доленко" userId="cc1ca3eb7e0780a2" providerId="LiveId" clId="{918158E6-E665-4231-AC27-25A81FE6ED75}" dt="2026-09-29T14:36:08.401" v="435" actId="1076"/>
          <ac:cxnSpMkLst>
            <pc:docMk/>
            <pc:sldMk cId="897597644" sldId="257"/>
            <ac:cxnSpMk id="21" creationId="{F4F386E4-50B1-D5A0-26DF-AFC3F6DC421F}"/>
          </ac:cxnSpMkLst>
        </pc:cxnChg>
        <pc:cxnChg chg="del">
          <ac:chgData name="Світлана Доленко" userId="cc1ca3eb7e0780a2" providerId="LiveId" clId="{918158E6-E665-4231-AC27-25A81FE6ED75}" dt="2026-09-29T14:36:29.025" v="438" actId="478"/>
          <ac:cxnSpMkLst>
            <pc:docMk/>
            <pc:sldMk cId="897597644" sldId="257"/>
            <ac:cxnSpMk id="22" creationId="{820632F6-B0FC-9C45-A392-FC82EA848EA0}"/>
          </ac:cxnSpMkLst>
        </pc:cxnChg>
        <pc:cxnChg chg="del">
          <ac:chgData name="Світлана Доленко" userId="cc1ca3eb7e0780a2" providerId="LiveId" clId="{918158E6-E665-4231-AC27-25A81FE6ED75}" dt="2026-09-29T14:36:30.733" v="439" actId="478"/>
          <ac:cxnSpMkLst>
            <pc:docMk/>
            <pc:sldMk cId="897597644" sldId="257"/>
            <ac:cxnSpMk id="23" creationId="{7BB80E4D-B99A-E35C-2CD2-7B85C2D564E0}"/>
          </ac:cxnSpMkLst>
        </pc:cxnChg>
        <pc:cxnChg chg="del mod">
          <ac:chgData name="Світлана Доленко" userId="cc1ca3eb7e0780a2" providerId="LiveId" clId="{918158E6-E665-4231-AC27-25A81FE6ED75}" dt="2026-09-29T14:36:27.240" v="437" actId="478"/>
          <ac:cxnSpMkLst>
            <pc:docMk/>
            <pc:sldMk cId="897597644" sldId="257"/>
            <ac:cxnSpMk id="24" creationId="{A07ADFDA-533D-C6BF-9EBE-A1DC7068D191}"/>
          </ac:cxnSpMkLst>
        </pc:cxnChg>
        <pc:cxnChg chg="add mod">
          <ac:chgData name="Світлана Доленко" userId="cc1ca3eb7e0780a2" providerId="LiveId" clId="{918158E6-E665-4231-AC27-25A81FE6ED75}" dt="2026-09-29T14:42:20.541" v="471" actId="14100"/>
          <ac:cxnSpMkLst>
            <pc:docMk/>
            <pc:sldMk cId="897597644" sldId="257"/>
            <ac:cxnSpMk id="26" creationId="{7AA2A181-DF17-31B5-B6C1-7DE5E7082AFD}"/>
          </ac:cxnSpMkLst>
        </pc:cxnChg>
        <pc:cxnChg chg="add mod">
          <ac:chgData name="Світлана Доленко" userId="cc1ca3eb7e0780a2" providerId="LiveId" clId="{918158E6-E665-4231-AC27-25A81FE6ED75}" dt="2026-09-29T14:42:27.786" v="473" actId="1076"/>
          <ac:cxnSpMkLst>
            <pc:docMk/>
            <pc:sldMk cId="897597644" sldId="257"/>
            <ac:cxnSpMk id="27" creationId="{7FF43C09-41F9-4934-939B-12CEA3615EFF}"/>
          </ac:cxnSpMkLst>
        </pc:cxnChg>
        <pc:cxnChg chg="add mod">
          <ac:chgData name="Світлана Доленко" userId="cc1ca3eb7e0780a2" providerId="LiveId" clId="{918158E6-E665-4231-AC27-25A81FE6ED75}" dt="2026-09-29T14:42:33.333" v="475" actId="1076"/>
          <ac:cxnSpMkLst>
            <pc:docMk/>
            <pc:sldMk cId="897597644" sldId="257"/>
            <ac:cxnSpMk id="28" creationId="{C8E25C07-D146-226D-B93F-E8619E30C72D}"/>
          </ac:cxnSpMkLst>
        </pc:cxnChg>
        <pc:cxnChg chg="add mod">
          <ac:chgData name="Світлана Доленко" userId="cc1ca3eb7e0780a2" providerId="LiveId" clId="{918158E6-E665-4231-AC27-25A81FE6ED75}" dt="2026-09-29T14:33:32.707" v="398" actId="1076"/>
          <ac:cxnSpMkLst>
            <pc:docMk/>
            <pc:sldMk cId="897597644" sldId="257"/>
            <ac:cxnSpMk id="31" creationId="{0CCD6B8F-539C-7514-0956-61C277045930}"/>
          </ac:cxnSpMkLst>
        </pc:cxnChg>
      </pc:sldChg>
      <pc:sldChg chg="addSp delSp modSp new del mod">
        <pc:chgData name="Світлана Доленко" userId="cc1ca3eb7e0780a2" providerId="LiveId" clId="{918158E6-E665-4231-AC27-25A81FE6ED75}" dt="2026-09-29T15:51:07.895" v="893" actId="47"/>
        <pc:sldMkLst>
          <pc:docMk/>
          <pc:sldMk cId="556729065" sldId="258"/>
        </pc:sldMkLst>
        <pc:spChg chg="del">
          <ac:chgData name="Світлана Доленко" userId="cc1ca3eb7e0780a2" providerId="LiveId" clId="{918158E6-E665-4231-AC27-25A81FE6ED75}" dt="2026-09-29T14:37:28.103" v="446" actId="478"/>
          <ac:spMkLst>
            <pc:docMk/>
            <pc:sldMk cId="556729065" sldId="258"/>
            <ac:spMk id="2" creationId="{94C9AA44-B335-EB58-1F47-51A8417CBDA0}"/>
          </ac:spMkLst>
        </pc:spChg>
        <pc:spChg chg="del">
          <ac:chgData name="Світлана Доленко" userId="cc1ca3eb7e0780a2" providerId="LiveId" clId="{918158E6-E665-4231-AC27-25A81FE6ED75}" dt="2026-09-29T14:37:24.656" v="445" actId="478"/>
          <ac:spMkLst>
            <pc:docMk/>
            <pc:sldMk cId="556729065" sldId="258"/>
            <ac:spMk id="3" creationId="{A2759D40-CD5C-48A3-21CF-0AE4ABA8602C}"/>
          </ac:spMkLst>
        </pc:spChg>
        <pc:spChg chg="mod">
          <ac:chgData name="Світлана Доленко" userId="cc1ca3eb7e0780a2" providerId="LiveId" clId="{918158E6-E665-4231-AC27-25A81FE6ED75}" dt="2026-09-29T14:44:05.441" v="482"/>
          <ac:spMkLst>
            <pc:docMk/>
            <pc:sldMk cId="556729065" sldId="258"/>
            <ac:spMk id="5" creationId="{866C1DA6-98EE-BA07-A42E-170D61C178D0}"/>
          </ac:spMkLst>
        </pc:spChg>
        <pc:spChg chg="mod">
          <ac:chgData name="Світлана Доленко" userId="cc1ca3eb7e0780a2" providerId="LiveId" clId="{918158E6-E665-4231-AC27-25A81FE6ED75}" dt="2026-09-29T14:44:05.441" v="482"/>
          <ac:spMkLst>
            <pc:docMk/>
            <pc:sldMk cId="556729065" sldId="258"/>
            <ac:spMk id="6" creationId="{985DEED4-5D7A-91EC-BF02-79ED1588AFCC}"/>
          </ac:spMkLst>
        </pc:spChg>
        <pc:spChg chg="mod">
          <ac:chgData name="Світлана Доленко" userId="cc1ca3eb7e0780a2" providerId="LiveId" clId="{918158E6-E665-4231-AC27-25A81FE6ED75}" dt="2026-09-29T14:44:05.441" v="482"/>
          <ac:spMkLst>
            <pc:docMk/>
            <pc:sldMk cId="556729065" sldId="258"/>
            <ac:spMk id="7" creationId="{7508FFBE-5B86-5334-D780-92EA7DDFCA64}"/>
          </ac:spMkLst>
        </pc:spChg>
        <pc:spChg chg="mod">
          <ac:chgData name="Світлана Доленко" userId="cc1ca3eb7e0780a2" providerId="LiveId" clId="{918158E6-E665-4231-AC27-25A81FE6ED75}" dt="2026-09-29T14:44:05.441" v="482"/>
          <ac:spMkLst>
            <pc:docMk/>
            <pc:sldMk cId="556729065" sldId="258"/>
            <ac:spMk id="8" creationId="{70E4C63E-37BD-4E5B-768A-7849D1D22923}"/>
          </ac:spMkLst>
        </pc:spChg>
        <pc:spChg chg="mod">
          <ac:chgData name="Світлана Доленко" userId="cc1ca3eb7e0780a2" providerId="LiveId" clId="{918158E6-E665-4231-AC27-25A81FE6ED75}" dt="2026-09-29T14:44:05.441" v="482"/>
          <ac:spMkLst>
            <pc:docMk/>
            <pc:sldMk cId="556729065" sldId="258"/>
            <ac:spMk id="9" creationId="{621CBFB4-86CA-A418-23F7-BB2D7896A98E}"/>
          </ac:spMkLst>
        </pc:spChg>
        <pc:spChg chg="mod">
          <ac:chgData name="Світлана Доленко" userId="cc1ca3eb7e0780a2" providerId="LiveId" clId="{918158E6-E665-4231-AC27-25A81FE6ED75}" dt="2026-09-29T14:44:05.441" v="482"/>
          <ac:spMkLst>
            <pc:docMk/>
            <pc:sldMk cId="556729065" sldId="258"/>
            <ac:spMk id="10" creationId="{756E3218-5716-9766-1BFA-B51DE48D463E}"/>
          </ac:spMkLst>
        </pc:spChg>
        <pc:spChg chg="mod">
          <ac:chgData name="Світлана Доленко" userId="cc1ca3eb7e0780a2" providerId="LiveId" clId="{918158E6-E665-4231-AC27-25A81FE6ED75}" dt="2026-09-29T14:44:05.441" v="482"/>
          <ac:spMkLst>
            <pc:docMk/>
            <pc:sldMk cId="556729065" sldId="258"/>
            <ac:spMk id="11" creationId="{47B5D807-CDF7-D585-5C90-A35ABC2347DC}"/>
          </ac:spMkLst>
        </pc:spChg>
        <pc:spChg chg="mod">
          <ac:chgData name="Світлана Доленко" userId="cc1ca3eb7e0780a2" providerId="LiveId" clId="{918158E6-E665-4231-AC27-25A81FE6ED75}" dt="2026-09-29T14:44:05.441" v="482"/>
          <ac:spMkLst>
            <pc:docMk/>
            <pc:sldMk cId="556729065" sldId="258"/>
            <ac:spMk id="12" creationId="{97140120-B2E5-4471-630C-9B24236C9830}"/>
          </ac:spMkLst>
        </pc:spChg>
        <pc:spChg chg="mod">
          <ac:chgData name="Світлана Доленко" userId="cc1ca3eb7e0780a2" providerId="LiveId" clId="{918158E6-E665-4231-AC27-25A81FE6ED75}" dt="2026-09-29T14:44:05.441" v="482"/>
          <ac:spMkLst>
            <pc:docMk/>
            <pc:sldMk cId="556729065" sldId="258"/>
            <ac:spMk id="13" creationId="{6057E8A0-AAD1-2AC3-F0F3-6A0B62198065}"/>
          </ac:spMkLst>
        </pc:spChg>
        <pc:spChg chg="mod">
          <ac:chgData name="Світлана Доленко" userId="cc1ca3eb7e0780a2" providerId="LiveId" clId="{918158E6-E665-4231-AC27-25A81FE6ED75}" dt="2026-09-29T14:44:05.441" v="482"/>
          <ac:spMkLst>
            <pc:docMk/>
            <pc:sldMk cId="556729065" sldId="258"/>
            <ac:spMk id="14" creationId="{C8631C08-2641-4129-3E4A-DC43B0DB42BE}"/>
          </ac:spMkLst>
        </pc:spChg>
        <pc:spChg chg="mod">
          <ac:chgData name="Світлана Доленко" userId="cc1ca3eb7e0780a2" providerId="LiveId" clId="{918158E6-E665-4231-AC27-25A81FE6ED75}" dt="2026-09-29T14:38:16.803" v="449"/>
          <ac:spMkLst>
            <pc:docMk/>
            <pc:sldMk cId="556729065" sldId="258"/>
            <ac:spMk id="16" creationId="{007365FA-A3DD-AC51-4EF1-4BC8757856BA}"/>
          </ac:spMkLst>
        </pc:spChg>
        <pc:spChg chg="mod">
          <ac:chgData name="Світлана Доленко" userId="cc1ca3eb7e0780a2" providerId="LiveId" clId="{918158E6-E665-4231-AC27-25A81FE6ED75}" dt="2026-09-29T14:38:16.803" v="449"/>
          <ac:spMkLst>
            <pc:docMk/>
            <pc:sldMk cId="556729065" sldId="258"/>
            <ac:spMk id="19" creationId="{EFC4EAD1-0660-C426-AC59-7607618D5E5E}"/>
          </ac:spMkLst>
        </pc:spChg>
        <pc:spChg chg="mod">
          <ac:chgData name="Світлана Доленко" userId="cc1ca3eb7e0780a2" providerId="LiveId" clId="{918158E6-E665-4231-AC27-25A81FE6ED75}" dt="2026-09-29T14:38:16.803" v="449"/>
          <ac:spMkLst>
            <pc:docMk/>
            <pc:sldMk cId="556729065" sldId="258"/>
            <ac:spMk id="20" creationId="{4652D5EC-7091-4047-D398-C01EB6B657D3}"/>
          </ac:spMkLst>
        </pc:spChg>
        <pc:spChg chg="mod">
          <ac:chgData name="Світлана Доленко" userId="cc1ca3eb7e0780a2" providerId="LiveId" clId="{918158E6-E665-4231-AC27-25A81FE6ED75}" dt="2026-09-29T14:38:16.803" v="449"/>
          <ac:spMkLst>
            <pc:docMk/>
            <pc:sldMk cId="556729065" sldId="258"/>
            <ac:spMk id="21" creationId="{BFA019F3-C7D3-1C14-2845-5ABC34556B39}"/>
          </ac:spMkLst>
        </pc:spChg>
        <pc:spChg chg="mod">
          <ac:chgData name="Світлана Доленко" userId="cc1ca3eb7e0780a2" providerId="LiveId" clId="{918158E6-E665-4231-AC27-25A81FE6ED75}" dt="2026-09-29T14:38:16.803" v="449"/>
          <ac:spMkLst>
            <pc:docMk/>
            <pc:sldMk cId="556729065" sldId="258"/>
            <ac:spMk id="23" creationId="{FE1E19AC-B6BB-FE9D-A1AD-68EBEE926ECC}"/>
          </ac:spMkLst>
        </pc:spChg>
        <pc:spChg chg="mod">
          <ac:chgData name="Світлана Доленко" userId="cc1ca3eb7e0780a2" providerId="LiveId" clId="{918158E6-E665-4231-AC27-25A81FE6ED75}" dt="2026-09-29T14:44:28.706" v="483"/>
          <ac:spMkLst>
            <pc:docMk/>
            <pc:sldMk cId="556729065" sldId="258"/>
            <ac:spMk id="27" creationId="{D293C6D1-0BC8-7E89-6237-073441414B5E}"/>
          </ac:spMkLst>
        </pc:spChg>
        <pc:spChg chg="mod">
          <ac:chgData name="Світлана Доленко" userId="cc1ca3eb7e0780a2" providerId="LiveId" clId="{918158E6-E665-4231-AC27-25A81FE6ED75}" dt="2026-09-29T14:44:28.706" v="483"/>
          <ac:spMkLst>
            <pc:docMk/>
            <pc:sldMk cId="556729065" sldId="258"/>
            <ac:spMk id="28" creationId="{9FA58030-4F64-5B21-8855-3E8B6887F8C9}"/>
          </ac:spMkLst>
        </pc:spChg>
        <pc:spChg chg="mod">
          <ac:chgData name="Світлана Доленко" userId="cc1ca3eb7e0780a2" providerId="LiveId" clId="{918158E6-E665-4231-AC27-25A81FE6ED75}" dt="2026-09-29T14:44:28.706" v="483"/>
          <ac:spMkLst>
            <pc:docMk/>
            <pc:sldMk cId="556729065" sldId="258"/>
            <ac:spMk id="29" creationId="{2A4EA438-A290-5EED-42C5-A975AE1CC90B}"/>
          </ac:spMkLst>
        </pc:spChg>
        <pc:spChg chg="mod">
          <ac:chgData name="Світлана Доленко" userId="cc1ca3eb7e0780a2" providerId="LiveId" clId="{918158E6-E665-4231-AC27-25A81FE6ED75}" dt="2026-09-29T14:44:28.706" v="483"/>
          <ac:spMkLst>
            <pc:docMk/>
            <pc:sldMk cId="556729065" sldId="258"/>
            <ac:spMk id="30" creationId="{C2BF68D6-FDD4-E471-2033-D48FB43B9AF8}"/>
          </ac:spMkLst>
        </pc:spChg>
        <pc:spChg chg="mod">
          <ac:chgData name="Світлана Доленко" userId="cc1ca3eb7e0780a2" providerId="LiveId" clId="{918158E6-E665-4231-AC27-25A81FE6ED75}" dt="2026-09-29T14:44:28.706" v="483"/>
          <ac:spMkLst>
            <pc:docMk/>
            <pc:sldMk cId="556729065" sldId="258"/>
            <ac:spMk id="31" creationId="{88CAE5E2-5FCB-E040-6200-3B2AACBEDF82}"/>
          </ac:spMkLst>
        </pc:spChg>
        <pc:spChg chg="mod">
          <ac:chgData name="Світлана Доленко" userId="cc1ca3eb7e0780a2" providerId="LiveId" clId="{918158E6-E665-4231-AC27-25A81FE6ED75}" dt="2026-09-29T14:44:28.706" v="483"/>
          <ac:spMkLst>
            <pc:docMk/>
            <pc:sldMk cId="556729065" sldId="258"/>
            <ac:spMk id="32" creationId="{784106D4-806A-B6EC-1C83-80707FDA6827}"/>
          </ac:spMkLst>
        </pc:spChg>
        <pc:spChg chg="mod">
          <ac:chgData name="Світлана Доленко" userId="cc1ca3eb7e0780a2" providerId="LiveId" clId="{918158E6-E665-4231-AC27-25A81FE6ED75}" dt="2026-09-29T14:44:28.706" v="483"/>
          <ac:spMkLst>
            <pc:docMk/>
            <pc:sldMk cId="556729065" sldId="258"/>
            <ac:spMk id="33" creationId="{92FCD95A-FA82-F86F-A226-2C99C4306CC8}"/>
          </ac:spMkLst>
        </pc:spChg>
        <pc:spChg chg="mod">
          <ac:chgData name="Світлана Доленко" userId="cc1ca3eb7e0780a2" providerId="LiveId" clId="{918158E6-E665-4231-AC27-25A81FE6ED75}" dt="2026-09-29T14:44:28.706" v="483"/>
          <ac:spMkLst>
            <pc:docMk/>
            <pc:sldMk cId="556729065" sldId="258"/>
            <ac:spMk id="34" creationId="{14899FFC-BFC4-18AD-CF75-B5CDC6223626}"/>
          </ac:spMkLst>
        </pc:spChg>
        <pc:spChg chg="mod">
          <ac:chgData name="Світлана Доленко" userId="cc1ca3eb7e0780a2" providerId="LiveId" clId="{918158E6-E665-4231-AC27-25A81FE6ED75}" dt="2026-09-29T14:44:28.706" v="483"/>
          <ac:spMkLst>
            <pc:docMk/>
            <pc:sldMk cId="556729065" sldId="258"/>
            <ac:spMk id="35" creationId="{D4912025-BA27-86DC-3AC9-1ED6B94BEED4}"/>
          </ac:spMkLst>
        </pc:spChg>
        <pc:spChg chg="mod">
          <ac:chgData name="Світлана Доленко" userId="cc1ca3eb7e0780a2" providerId="LiveId" clId="{918158E6-E665-4231-AC27-25A81FE6ED75}" dt="2026-09-29T14:44:28.706" v="483"/>
          <ac:spMkLst>
            <pc:docMk/>
            <pc:sldMk cId="556729065" sldId="258"/>
            <ac:spMk id="36" creationId="{715A0BFA-ACFD-5C18-9701-8FF779DE8FE9}"/>
          </ac:spMkLst>
        </pc:spChg>
        <pc:spChg chg="add mod">
          <ac:chgData name="Світлана Доленко" userId="cc1ca3eb7e0780a2" providerId="LiveId" clId="{918158E6-E665-4231-AC27-25A81FE6ED75}" dt="2026-09-29T15:04:37.437" v="599" actId="255"/>
          <ac:spMkLst>
            <pc:docMk/>
            <pc:sldMk cId="556729065" sldId="258"/>
            <ac:spMk id="42" creationId="{4FC96781-C4F7-27F9-FC05-A5EE70C7C2F6}"/>
          </ac:spMkLst>
        </pc:spChg>
        <pc:spChg chg="mod">
          <ac:chgData name="Світлана Доленко" userId="cc1ca3eb7e0780a2" providerId="LiveId" clId="{918158E6-E665-4231-AC27-25A81FE6ED75}" dt="2026-09-29T14:38:16.803" v="449"/>
          <ac:spMkLst>
            <pc:docMk/>
            <pc:sldMk cId="556729065" sldId="258"/>
            <ac:spMk id="55" creationId="{6AA79129-C21E-4517-666B-4F4F1B888189}"/>
          </ac:spMkLst>
        </pc:spChg>
        <pc:spChg chg="mod">
          <ac:chgData name="Світлана Доленко" userId="cc1ca3eb7e0780a2" providerId="LiveId" clId="{918158E6-E665-4231-AC27-25A81FE6ED75}" dt="2026-09-29T14:38:16.803" v="449"/>
          <ac:spMkLst>
            <pc:docMk/>
            <pc:sldMk cId="556729065" sldId="258"/>
            <ac:spMk id="69" creationId="{744D5833-9F16-B5CD-50AB-8FE4AAA5156D}"/>
          </ac:spMkLst>
        </pc:spChg>
        <pc:spChg chg="mod">
          <ac:chgData name="Світлана Доленко" userId="cc1ca3eb7e0780a2" providerId="LiveId" clId="{918158E6-E665-4231-AC27-25A81FE6ED75}" dt="2026-09-29T14:38:16.803" v="449"/>
          <ac:spMkLst>
            <pc:docMk/>
            <pc:sldMk cId="556729065" sldId="258"/>
            <ac:spMk id="70" creationId="{0CC01D2E-4069-35C5-3A53-DE20FAC28D95}"/>
          </ac:spMkLst>
        </pc:spChg>
        <pc:spChg chg="mod">
          <ac:chgData name="Світлана Доленко" userId="cc1ca3eb7e0780a2" providerId="LiveId" clId="{918158E6-E665-4231-AC27-25A81FE6ED75}" dt="2026-09-29T14:38:16.803" v="449"/>
          <ac:spMkLst>
            <pc:docMk/>
            <pc:sldMk cId="556729065" sldId="258"/>
            <ac:spMk id="73" creationId="{01B5469E-EEE6-13F2-FFA4-9575B20B4E8A}"/>
          </ac:spMkLst>
        </pc:spChg>
        <pc:spChg chg="mod">
          <ac:chgData name="Світлана Доленко" userId="cc1ca3eb7e0780a2" providerId="LiveId" clId="{918158E6-E665-4231-AC27-25A81FE6ED75}" dt="2026-09-29T14:38:16.803" v="449"/>
          <ac:spMkLst>
            <pc:docMk/>
            <pc:sldMk cId="556729065" sldId="258"/>
            <ac:spMk id="96" creationId="{B1FA015C-6631-5499-16D8-5272D2E4FF9E}"/>
          </ac:spMkLst>
        </pc:spChg>
      </pc:sldChg>
      <pc:sldChg chg="addSp delSp modSp new del mod">
        <pc:chgData name="Світлана Доленко" userId="cc1ca3eb7e0780a2" providerId="LiveId" clId="{918158E6-E665-4231-AC27-25A81FE6ED75}" dt="2026-09-29T15:51:10.196" v="895" actId="47"/>
        <pc:sldMkLst>
          <pc:docMk/>
          <pc:sldMk cId="3634578706" sldId="259"/>
        </pc:sldMkLst>
        <pc:spChg chg="del">
          <ac:chgData name="Світлана Доленко" userId="cc1ca3eb7e0780a2" providerId="LiveId" clId="{918158E6-E665-4231-AC27-25A81FE6ED75}" dt="2026-09-29T15:09:24.218" v="602" actId="478"/>
          <ac:spMkLst>
            <pc:docMk/>
            <pc:sldMk cId="3634578706" sldId="259"/>
            <ac:spMk id="2" creationId="{5D263E41-5614-7A7F-FD44-76BF4CB0D3AB}"/>
          </ac:spMkLst>
        </pc:spChg>
        <pc:spChg chg="del">
          <ac:chgData name="Світлана Доленко" userId="cc1ca3eb7e0780a2" providerId="LiveId" clId="{918158E6-E665-4231-AC27-25A81FE6ED75}" dt="2026-09-29T15:09:26.052" v="603" actId="478"/>
          <ac:spMkLst>
            <pc:docMk/>
            <pc:sldMk cId="3634578706" sldId="259"/>
            <ac:spMk id="3" creationId="{21E7EEFC-3C06-FDC0-9DCD-2C0432112C0D}"/>
          </ac:spMkLst>
        </pc:spChg>
        <pc:spChg chg="mod topLvl">
          <ac:chgData name="Світлана Доленко" userId="cc1ca3eb7e0780a2" providerId="LiveId" clId="{918158E6-E665-4231-AC27-25A81FE6ED75}" dt="2026-09-29T15:37:48.389" v="801" actId="14100"/>
          <ac:spMkLst>
            <pc:docMk/>
            <pc:sldMk cId="3634578706" sldId="259"/>
            <ac:spMk id="10" creationId="{F7880BA5-FCD4-1C3B-A70D-D95DA8110E23}"/>
          </ac:spMkLst>
        </pc:spChg>
        <pc:spChg chg="mod topLvl">
          <ac:chgData name="Світлана Доленко" userId="cc1ca3eb7e0780a2" providerId="LiveId" clId="{918158E6-E665-4231-AC27-25A81FE6ED75}" dt="2026-09-29T15:42:03.032" v="858" actId="164"/>
          <ac:spMkLst>
            <pc:docMk/>
            <pc:sldMk cId="3634578706" sldId="259"/>
            <ac:spMk id="11" creationId="{358ED199-9CF3-2758-D608-FFDC628550F0}"/>
          </ac:spMkLst>
        </pc:spChg>
        <pc:spChg chg="mod topLvl">
          <ac:chgData name="Світлана Доленко" userId="cc1ca3eb7e0780a2" providerId="LiveId" clId="{918158E6-E665-4231-AC27-25A81FE6ED75}" dt="2026-09-29T15:42:03.032" v="858" actId="164"/>
          <ac:spMkLst>
            <pc:docMk/>
            <pc:sldMk cId="3634578706" sldId="259"/>
            <ac:spMk id="12" creationId="{8A290542-C433-2710-1F26-7190FFA17847}"/>
          </ac:spMkLst>
        </pc:spChg>
        <pc:spChg chg="mod topLvl">
          <ac:chgData name="Світлана Доленко" userId="cc1ca3eb7e0780a2" providerId="LiveId" clId="{918158E6-E665-4231-AC27-25A81FE6ED75}" dt="2026-09-29T15:42:03.032" v="858" actId="164"/>
          <ac:spMkLst>
            <pc:docMk/>
            <pc:sldMk cId="3634578706" sldId="259"/>
            <ac:spMk id="13" creationId="{D0464AD0-AD1A-789E-8A48-B420DBF95DBD}"/>
          </ac:spMkLst>
        </pc:spChg>
        <pc:spChg chg="mod topLvl">
          <ac:chgData name="Світлана Доленко" userId="cc1ca3eb7e0780a2" providerId="LiveId" clId="{918158E6-E665-4231-AC27-25A81FE6ED75}" dt="2026-09-29T15:42:03.032" v="858" actId="164"/>
          <ac:spMkLst>
            <pc:docMk/>
            <pc:sldMk cId="3634578706" sldId="259"/>
            <ac:spMk id="14" creationId="{44F74E50-C751-1B8D-FEA6-582D4BFDAE0D}"/>
          </ac:spMkLst>
        </pc:spChg>
        <pc:spChg chg="mod topLvl">
          <ac:chgData name="Світлана Доленко" userId="cc1ca3eb7e0780a2" providerId="LiveId" clId="{918158E6-E665-4231-AC27-25A81FE6ED75}" dt="2026-09-29T15:42:03.032" v="858" actId="164"/>
          <ac:spMkLst>
            <pc:docMk/>
            <pc:sldMk cId="3634578706" sldId="259"/>
            <ac:spMk id="15" creationId="{4D6C7DF0-2F41-CF3E-3CE8-978362F8BC58}"/>
          </ac:spMkLst>
        </pc:spChg>
        <pc:spChg chg="mod topLvl">
          <ac:chgData name="Світлана Доленко" userId="cc1ca3eb7e0780a2" providerId="LiveId" clId="{918158E6-E665-4231-AC27-25A81FE6ED75}" dt="2026-09-29T15:42:03.032" v="858" actId="164"/>
          <ac:spMkLst>
            <pc:docMk/>
            <pc:sldMk cId="3634578706" sldId="259"/>
            <ac:spMk id="16" creationId="{528559AC-9D97-A7CC-3A81-D8B460116A99}"/>
          </ac:spMkLst>
        </pc:spChg>
        <pc:spChg chg="mod topLvl">
          <ac:chgData name="Світлана Доленко" userId="cc1ca3eb7e0780a2" providerId="LiveId" clId="{918158E6-E665-4231-AC27-25A81FE6ED75}" dt="2026-09-29T15:42:03.032" v="858" actId="164"/>
          <ac:spMkLst>
            <pc:docMk/>
            <pc:sldMk cId="3634578706" sldId="259"/>
            <ac:spMk id="17" creationId="{4B48915E-9D9D-0E8C-C949-6DF3DF96EB4E}"/>
          </ac:spMkLst>
        </pc:spChg>
        <pc:spChg chg="mod topLvl">
          <ac:chgData name="Світлана Доленко" userId="cc1ca3eb7e0780a2" providerId="LiveId" clId="{918158E6-E665-4231-AC27-25A81FE6ED75}" dt="2026-09-29T15:42:03.032" v="858" actId="164"/>
          <ac:spMkLst>
            <pc:docMk/>
            <pc:sldMk cId="3634578706" sldId="259"/>
            <ac:spMk id="18" creationId="{3995B1A1-E770-7D9E-FCC3-E5F5A6313000}"/>
          </ac:spMkLst>
        </pc:spChg>
        <pc:spChg chg="mod topLvl">
          <ac:chgData name="Світлана Доленко" userId="cc1ca3eb7e0780a2" providerId="LiveId" clId="{918158E6-E665-4231-AC27-25A81FE6ED75}" dt="2026-09-29T15:42:03.032" v="858" actId="164"/>
          <ac:spMkLst>
            <pc:docMk/>
            <pc:sldMk cId="3634578706" sldId="259"/>
            <ac:spMk id="19" creationId="{5E5158B4-6C3C-1F83-ECA9-72D7BC531AC6}"/>
          </ac:spMkLst>
        </pc:spChg>
        <pc:spChg chg="add mod">
          <ac:chgData name="Світлана Доленко" userId="cc1ca3eb7e0780a2" providerId="LiveId" clId="{918158E6-E665-4231-AC27-25A81FE6ED75}" dt="2026-09-29T15:42:03.032" v="858" actId="164"/>
          <ac:spMkLst>
            <pc:docMk/>
            <pc:sldMk cId="3634578706" sldId="259"/>
            <ac:spMk id="25" creationId="{505132DD-8152-3626-D513-72B25D24166C}"/>
          </ac:spMkLst>
        </pc:spChg>
        <pc:grpChg chg="mod">
          <ac:chgData name="Світлана Доленко" userId="cc1ca3eb7e0780a2" providerId="LiveId" clId="{918158E6-E665-4231-AC27-25A81FE6ED75}" dt="2026-09-29T15:44:49.748" v="859" actId="164"/>
          <ac:grpSpMkLst>
            <pc:docMk/>
            <pc:sldMk cId="3634578706" sldId="259"/>
            <ac:grpSpMk id="61" creationId="{51FC2171-6109-73B8-2EB9-3FAC1DEA0C55}"/>
          </ac:grpSpMkLst>
        </pc:grpChg>
        <pc:grpChg chg="add mod">
          <ac:chgData name="Світлана Доленко" userId="cc1ca3eb7e0780a2" providerId="LiveId" clId="{918158E6-E665-4231-AC27-25A81FE6ED75}" dt="2026-09-29T15:44:49.748" v="859" actId="164"/>
          <ac:grpSpMkLst>
            <pc:docMk/>
            <pc:sldMk cId="3634578706" sldId="259"/>
            <ac:grpSpMk id="62" creationId="{E14FA3EC-2778-DB4E-567C-F9B8E5459431}"/>
          </ac:grpSpMkLst>
        </pc:grpChg>
        <pc:picChg chg="add mod">
          <ac:chgData name="Світлана Доленко" userId="cc1ca3eb7e0780a2" providerId="LiveId" clId="{918158E6-E665-4231-AC27-25A81FE6ED75}" dt="2026-09-29T15:27:08.989" v="680" actId="1076"/>
          <ac:picMkLst>
            <pc:docMk/>
            <pc:sldMk cId="3634578706" sldId="259"/>
            <ac:picMk id="4" creationId="{0CAAFC26-7F58-295E-C085-DCE3FB711CF3}"/>
          </ac:picMkLst>
        </pc:picChg>
        <pc:cxnChg chg="mod">
          <ac:chgData name="Світлана Доленко" userId="cc1ca3eb7e0780a2" providerId="LiveId" clId="{918158E6-E665-4231-AC27-25A81FE6ED75}" dt="2026-09-29T15:41:23.798" v="855" actId="1076"/>
          <ac:cxnSpMkLst>
            <pc:docMk/>
            <pc:sldMk cId="3634578706" sldId="259"/>
            <ac:cxnSpMk id="6" creationId="{264A087C-525E-B1DD-394B-794A22357F62}"/>
          </ac:cxnSpMkLst>
        </pc:cxnChg>
        <pc:cxnChg chg="mod">
          <ac:chgData name="Світлана Доленко" userId="cc1ca3eb7e0780a2" providerId="LiveId" clId="{918158E6-E665-4231-AC27-25A81FE6ED75}" dt="2026-09-29T15:41:15.289" v="851" actId="1076"/>
          <ac:cxnSpMkLst>
            <pc:docMk/>
            <pc:sldMk cId="3634578706" sldId="259"/>
            <ac:cxnSpMk id="7" creationId="{228DCBBE-0FD2-4FF2-6036-0E58ECE43D1E}"/>
          </ac:cxnSpMkLst>
        </pc:cxnChg>
        <pc:cxnChg chg="mod">
          <ac:chgData name="Світлана Доленко" userId="cc1ca3eb7e0780a2" providerId="LiveId" clId="{918158E6-E665-4231-AC27-25A81FE6ED75}" dt="2026-09-29T15:40:04.085" v="836" actId="1076"/>
          <ac:cxnSpMkLst>
            <pc:docMk/>
            <pc:sldMk cId="3634578706" sldId="259"/>
            <ac:cxnSpMk id="8" creationId="{EB7DBA5E-D7F4-FFDB-3239-ADA6335BCF4B}"/>
          </ac:cxnSpMkLst>
        </pc:cxnChg>
        <pc:cxnChg chg="mod">
          <ac:chgData name="Світлана Доленко" userId="cc1ca3eb7e0780a2" providerId="LiveId" clId="{918158E6-E665-4231-AC27-25A81FE6ED75}" dt="2026-09-29T15:32:39.716" v="754" actId="1076"/>
          <ac:cxnSpMkLst>
            <pc:docMk/>
            <pc:sldMk cId="3634578706" sldId="259"/>
            <ac:cxnSpMk id="9" creationId="{B0992846-2A55-891D-7C4A-4158A59700A2}"/>
          </ac:cxnSpMkLst>
        </pc:cxnChg>
        <pc:cxnChg chg="mod">
          <ac:chgData name="Світлана Доленко" userId="cc1ca3eb7e0780a2" providerId="LiveId" clId="{918158E6-E665-4231-AC27-25A81FE6ED75}" dt="2026-09-29T15:31:17.590" v="735" actId="1076"/>
          <ac:cxnSpMkLst>
            <pc:docMk/>
            <pc:sldMk cId="3634578706" sldId="259"/>
            <ac:cxnSpMk id="20" creationId="{D5EC67BB-5617-A2A7-0512-7D240A7CF355}"/>
          </ac:cxnSpMkLst>
        </pc:cxnChg>
        <pc:cxnChg chg="mod">
          <ac:chgData name="Світлана Доленко" userId="cc1ca3eb7e0780a2" providerId="LiveId" clId="{918158E6-E665-4231-AC27-25A81FE6ED75}" dt="2026-09-29T15:44:49.748" v="859" actId="164"/>
          <ac:cxnSpMkLst>
            <pc:docMk/>
            <pc:sldMk cId="3634578706" sldId="259"/>
            <ac:cxnSpMk id="21" creationId="{5DF2FAFA-D620-6E5C-0E32-F0EB44B70043}"/>
          </ac:cxnSpMkLst>
        </pc:cxnChg>
        <pc:cxnChg chg="mod">
          <ac:chgData name="Світлана Доленко" userId="cc1ca3eb7e0780a2" providerId="LiveId" clId="{918158E6-E665-4231-AC27-25A81FE6ED75}" dt="2026-09-29T15:40:47.713" v="844" actId="1076"/>
          <ac:cxnSpMkLst>
            <pc:docMk/>
            <pc:sldMk cId="3634578706" sldId="259"/>
            <ac:cxnSpMk id="22" creationId="{58622D91-6755-B690-D7E1-B1F78F612331}"/>
          </ac:cxnSpMkLst>
        </pc:cxnChg>
        <pc:cxnChg chg="del mod">
          <ac:chgData name="Світлана Доленко" userId="cc1ca3eb7e0780a2" providerId="LiveId" clId="{918158E6-E665-4231-AC27-25A81FE6ED75}" dt="2026-09-29T15:36:00.724" v="788" actId="478"/>
          <ac:cxnSpMkLst>
            <pc:docMk/>
            <pc:sldMk cId="3634578706" sldId="259"/>
            <ac:cxnSpMk id="23" creationId="{7AF9FEC4-B337-CC23-DB7C-515CD40F0A01}"/>
          </ac:cxnSpMkLst>
        </pc:cxnChg>
        <pc:cxnChg chg="add mod">
          <ac:chgData name="Світлана Доленко" userId="cc1ca3eb7e0780a2" providerId="LiveId" clId="{918158E6-E665-4231-AC27-25A81FE6ED75}" dt="2026-09-29T15:38:15.139" v="807" actId="1076"/>
          <ac:cxnSpMkLst>
            <pc:docMk/>
            <pc:sldMk cId="3634578706" sldId="259"/>
            <ac:cxnSpMk id="27" creationId="{A7FAF677-B306-4F11-FA92-3B727DCFA936}"/>
          </ac:cxnSpMkLst>
        </pc:cxnChg>
        <pc:cxnChg chg="add mod">
          <ac:chgData name="Світлана Доленко" userId="cc1ca3eb7e0780a2" providerId="LiveId" clId="{918158E6-E665-4231-AC27-25A81FE6ED75}" dt="2026-09-29T15:40:39.770" v="843" actId="14100"/>
          <ac:cxnSpMkLst>
            <pc:docMk/>
            <pc:sldMk cId="3634578706" sldId="259"/>
            <ac:cxnSpMk id="30" creationId="{9B86681E-8FF1-E040-A9AF-055DF457DA82}"/>
          </ac:cxnSpMkLst>
        </pc:cxnChg>
        <pc:cxnChg chg="add mod">
          <ac:chgData name="Світлана Доленко" userId="cc1ca3eb7e0780a2" providerId="LiveId" clId="{918158E6-E665-4231-AC27-25A81FE6ED75}" dt="2026-09-29T15:40:37.084" v="842" actId="1076"/>
          <ac:cxnSpMkLst>
            <pc:docMk/>
            <pc:sldMk cId="3634578706" sldId="259"/>
            <ac:cxnSpMk id="33" creationId="{77101007-A513-8C17-E778-BEA752E7F5B2}"/>
          </ac:cxnSpMkLst>
        </pc:cxnChg>
        <pc:cxnChg chg="add mod">
          <ac:chgData name="Світлана Доленко" userId="cc1ca3eb7e0780a2" providerId="LiveId" clId="{918158E6-E665-4231-AC27-25A81FE6ED75}" dt="2026-09-29T15:40:28.325" v="839" actId="1076"/>
          <ac:cxnSpMkLst>
            <pc:docMk/>
            <pc:sldMk cId="3634578706" sldId="259"/>
            <ac:cxnSpMk id="36" creationId="{7DB7ABD9-A11F-5459-72A2-114F8C3F4304}"/>
          </ac:cxnSpMkLst>
        </pc:cxnChg>
        <pc:cxnChg chg="add mod">
          <ac:chgData name="Світлана Доленко" userId="cc1ca3eb7e0780a2" providerId="LiveId" clId="{918158E6-E665-4231-AC27-25A81FE6ED75}" dt="2026-09-29T15:35:52.972" v="787" actId="14100"/>
          <ac:cxnSpMkLst>
            <pc:docMk/>
            <pc:sldMk cId="3634578706" sldId="259"/>
            <ac:cxnSpMk id="41" creationId="{A0DB5A67-0B5E-975D-EBF0-C6C78172C678}"/>
          </ac:cxnSpMkLst>
        </pc:cxnChg>
        <pc:cxnChg chg="add mod">
          <ac:chgData name="Світлана Доленко" userId="cc1ca3eb7e0780a2" providerId="LiveId" clId="{918158E6-E665-4231-AC27-25A81FE6ED75}" dt="2026-09-29T15:35:42.843" v="785" actId="1076"/>
          <ac:cxnSpMkLst>
            <pc:docMk/>
            <pc:sldMk cId="3634578706" sldId="259"/>
            <ac:cxnSpMk id="42" creationId="{33EFF4D9-B022-A354-AEC8-61A5FC61E6C1}"/>
          </ac:cxnSpMkLst>
        </pc:cxnChg>
        <pc:cxnChg chg="add del mod">
          <ac:chgData name="Світлана Доленко" userId="cc1ca3eb7e0780a2" providerId="LiveId" clId="{918158E6-E665-4231-AC27-25A81FE6ED75}" dt="2026-09-29T15:35:08.780" v="779" actId="478"/>
          <ac:cxnSpMkLst>
            <pc:docMk/>
            <pc:sldMk cId="3634578706" sldId="259"/>
            <ac:cxnSpMk id="49" creationId="{EB016DDA-C163-F057-4FD1-2BC95164FB29}"/>
          </ac:cxnSpMkLst>
        </pc:cxnChg>
        <pc:cxnChg chg="add mod">
          <ac:chgData name="Світлана Доленко" userId="cc1ca3eb7e0780a2" providerId="LiveId" clId="{918158E6-E665-4231-AC27-25A81FE6ED75}" dt="2026-09-29T15:35:48.737" v="786" actId="1076"/>
          <ac:cxnSpMkLst>
            <pc:docMk/>
            <pc:sldMk cId="3634578706" sldId="259"/>
            <ac:cxnSpMk id="50" creationId="{216E51F7-ADD0-A201-EB0D-05C683C80EE1}"/>
          </ac:cxnSpMkLst>
        </pc:cxnChg>
      </pc:sldChg>
    </pc:docChg>
  </pc:docChgLst>
</pc:chgInfo>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1.xml"/><Relationship Id="rId1" Type="http://schemas.openxmlformats.org/officeDocument/2006/relationships/oleObject" Target="https://d.docs.live.net/cc1ca3eb7e0780a2/&#1044;&#1086;&#1082;&#1091;&#1084;&#1077;&#1085;&#1090;&#1080;/&#1076;&#1080;&#1089;&#1077;&#1088;&#1090;&#1072;&#1094;&#1110;&#1103;%202025/&#1082;&#1072;&#1083;&#1100;&#1082;&#1091;&#1083;&#1103;&#1090;&#1086;&#1088;/150%20(Z-P).xlsx" TargetMode="External"/><Relationship Id="rId4" Type="http://schemas.microsoft.com/office/2011/relationships/chartStyle" Target="style1.xm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chartUserShapes" Target="../drawings/drawing2.xml"/><Relationship Id="rId1" Type="http://schemas.openxmlformats.org/officeDocument/2006/relationships/oleObject" Target="https://d.docs.live.net/CC1CA3EB7E0780A2/&#1044;&#1086;&#1082;&#1091;&#1084;&#1077;&#1085;&#1090;&#1080;/&#1076;&#1080;&#1089;&#1077;&#1088;&#1090;&#1072;&#1094;&#1110;&#1103;%202025/&#1082;&#1072;&#1083;&#1100;&#1082;&#1091;&#1083;&#1103;&#1090;&#1086;&#1088;/&#1044;&#1044;&#1057;&#1053;/&#1044;&#1044;&#1057;&#1053;%20&#1084;&#1072;&#1089;&#1096;&#1090;&#1072;&#1073;-d%20(&#1087;&#1088;&#1072;&#1074;&#1080;&#1083;&#1100;&#1085;&#1080;&#1081;).xlsx" TargetMode="External"/><Relationship Id="rId4" Type="http://schemas.microsoft.com/office/2011/relationships/chartStyle" Target="style2.xm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1050;&#1085;&#1080;&#1075;&#1072;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30170674950591"/>
          <c:y val="7.8621852565120123E-2"/>
          <c:w val="0.72046877633741757"/>
          <c:h val="0.72333575378028281"/>
        </c:manualLayout>
      </c:layout>
      <c:scatterChart>
        <c:scatterStyle val="smoothMarker"/>
        <c:varyColors val="0"/>
        <c:ser>
          <c:idx val="0"/>
          <c:order val="0"/>
          <c:tx>
            <c:v>dZ-Average/dT</c:v>
          </c:tx>
          <c:spPr>
            <a:ln w="28575" cap="rnd">
              <a:solidFill>
                <a:srgbClr val="0070C0"/>
              </a:solidFill>
              <a:round/>
            </a:ln>
            <a:effectLst/>
          </c:spPr>
          <c:marker>
            <c:symbol val="circle"/>
            <c:size val="8"/>
            <c:spPr>
              <a:solidFill>
                <a:srgbClr val="0070C0"/>
              </a:solidFill>
              <a:ln w="9525">
                <a:solidFill>
                  <a:srgbClr val="0070C0"/>
                </a:solidFill>
              </a:ln>
              <a:effectLst/>
            </c:spPr>
          </c:marker>
          <c:xVal>
            <c:numRef>
              <c:f>Analysis!$A$4:$A$37</c:f>
              <c:numCache>
                <c:formatCode>General</c:formatCode>
                <c:ptCount val="34"/>
                <c:pt idx="0">
                  <c:v>16</c:v>
                </c:pt>
                <c:pt idx="1">
                  <c:v>17</c:v>
                </c:pt>
                <c:pt idx="2">
                  <c:v>18</c:v>
                </c:pt>
                <c:pt idx="3">
                  <c:v>19</c:v>
                </c:pt>
                <c:pt idx="4">
                  <c:v>20</c:v>
                </c:pt>
                <c:pt idx="5">
                  <c:v>21</c:v>
                </c:pt>
                <c:pt idx="6">
                  <c:v>22</c:v>
                </c:pt>
                <c:pt idx="7">
                  <c:v>23</c:v>
                </c:pt>
                <c:pt idx="8">
                  <c:v>24</c:v>
                </c:pt>
                <c:pt idx="9">
                  <c:v>25</c:v>
                </c:pt>
                <c:pt idx="10">
                  <c:v>26</c:v>
                </c:pt>
                <c:pt idx="11">
                  <c:v>27</c:v>
                </c:pt>
                <c:pt idx="12">
                  <c:v>28</c:v>
                </c:pt>
                <c:pt idx="13">
                  <c:v>29</c:v>
                </c:pt>
                <c:pt idx="14">
                  <c:v>30</c:v>
                </c:pt>
                <c:pt idx="15">
                  <c:v>31</c:v>
                </c:pt>
                <c:pt idx="16">
                  <c:v>32</c:v>
                </c:pt>
                <c:pt idx="17">
                  <c:v>33</c:v>
                </c:pt>
                <c:pt idx="18">
                  <c:v>34</c:v>
                </c:pt>
                <c:pt idx="19">
                  <c:v>35</c:v>
                </c:pt>
                <c:pt idx="20">
                  <c:v>36</c:v>
                </c:pt>
                <c:pt idx="21">
                  <c:v>37</c:v>
                </c:pt>
                <c:pt idx="22">
                  <c:v>38</c:v>
                </c:pt>
                <c:pt idx="23">
                  <c:v>39</c:v>
                </c:pt>
                <c:pt idx="24">
                  <c:v>40</c:v>
                </c:pt>
                <c:pt idx="25">
                  <c:v>41</c:v>
                </c:pt>
                <c:pt idx="26">
                  <c:v>42</c:v>
                </c:pt>
                <c:pt idx="27">
                  <c:v>43</c:v>
                </c:pt>
                <c:pt idx="28">
                  <c:v>44</c:v>
                </c:pt>
                <c:pt idx="29">
                  <c:v>45</c:v>
                </c:pt>
                <c:pt idx="30">
                  <c:v>46</c:v>
                </c:pt>
                <c:pt idx="31">
                  <c:v>47</c:v>
                </c:pt>
                <c:pt idx="32">
                  <c:v>48</c:v>
                </c:pt>
                <c:pt idx="33">
                  <c:v>49</c:v>
                </c:pt>
              </c:numCache>
            </c:numRef>
          </c:xVal>
          <c:yVal>
            <c:numRef>
              <c:f>Analysis!$H$4:$H$37</c:f>
              <c:numCache>
                <c:formatCode>General</c:formatCode>
                <c:ptCount val="34"/>
                <c:pt idx="0">
                  <c:v>31.266666666666652</c:v>
                </c:pt>
                <c:pt idx="1">
                  <c:v>31.266666666666708</c:v>
                </c:pt>
                <c:pt idx="2">
                  <c:v>31.266666666666708</c:v>
                </c:pt>
                <c:pt idx="3">
                  <c:v>31.844444444444434</c:v>
                </c:pt>
                <c:pt idx="4">
                  <c:v>33</c:v>
                </c:pt>
                <c:pt idx="5">
                  <c:v>34.155555555555566</c:v>
                </c:pt>
                <c:pt idx="6">
                  <c:v>34.733333333333348</c:v>
                </c:pt>
                <c:pt idx="7">
                  <c:v>34.733333333333348</c:v>
                </c:pt>
                <c:pt idx="8">
                  <c:v>26.622222222222206</c:v>
                </c:pt>
                <c:pt idx="9">
                  <c:v>10.39999999999992</c:v>
                </c:pt>
                <c:pt idx="10">
                  <c:v>-5.8222222222222513</c:v>
                </c:pt>
                <c:pt idx="11">
                  <c:v>-13.933333333333223</c:v>
                </c:pt>
                <c:pt idx="12">
                  <c:v>-13.93333333333328</c:v>
                </c:pt>
                <c:pt idx="13">
                  <c:v>4.3888888888888005</c:v>
                </c:pt>
                <c:pt idx="14">
                  <c:v>41.033333333333303</c:v>
                </c:pt>
                <c:pt idx="15">
                  <c:v>68.06666666666672</c:v>
                </c:pt>
                <c:pt idx="16">
                  <c:v>67.166666666666629</c:v>
                </c:pt>
                <c:pt idx="17">
                  <c:v>49.5555555555556</c:v>
                </c:pt>
                <c:pt idx="18">
                  <c:v>43.166666666666686</c:v>
                </c:pt>
                <c:pt idx="19">
                  <c:v>66.694444444444343</c:v>
                </c:pt>
                <c:pt idx="20">
                  <c:v>108.91666666666663</c:v>
                </c:pt>
                <c:pt idx="21">
                  <c:v>135.30555555555566</c:v>
                </c:pt>
                <c:pt idx="22">
                  <c:v>127.16666666666674</c:v>
                </c:pt>
                <c:pt idx="23">
                  <c:v>61.333333333333258</c:v>
                </c:pt>
                <c:pt idx="24">
                  <c:v>-27.666666666666742</c:v>
                </c:pt>
                <c:pt idx="25">
                  <c:v>-7.3888888888888005</c:v>
                </c:pt>
                <c:pt idx="26">
                  <c:v>145.33333333333337</c:v>
                </c:pt>
                <c:pt idx="27">
                  <c:v>288.44444444444434</c:v>
                </c:pt>
                <c:pt idx="28">
                  <c:v>289.5</c:v>
                </c:pt>
                <c:pt idx="29">
                  <c:v>165.19444444444457</c:v>
                </c:pt>
                <c:pt idx="30">
                  <c:v>57.583333333333258</c:v>
                </c:pt>
                <c:pt idx="31">
                  <c:v>-0.33333333333348492</c:v>
                </c:pt>
                <c:pt idx="32">
                  <c:v>-25.249999999999773</c:v>
                </c:pt>
                <c:pt idx="33">
                  <c:v>0</c:v>
                </c:pt>
              </c:numCache>
            </c:numRef>
          </c:yVal>
          <c:smooth val="1"/>
          <c:extLst xmlns:c16r2="http://schemas.microsoft.com/office/drawing/2015/06/chart">
            <c:ext xmlns:c16="http://schemas.microsoft.com/office/drawing/2014/chart" uri="{C3380CC4-5D6E-409C-BE32-E72D297353CC}">
              <c16:uniqueId val="{00000000-58A4-47BD-B3F9-052B2DB25FFC}"/>
            </c:ext>
          </c:extLst>
        </c:ser>
        <c:dLbls>
          <c:showLegendKey val="0"/>
          <c:showVal val="0"/>
          <c:showCatName val="0"/>
          <c:showSerName val="0"/>
          <c:showPercent val="0"/>
          <c:showBubbleSize val="0"/>
        </c:dLbls>
        <c:axId val="170210816"/>
        <c:axId val="170225664"/>
      </c:scatterChart>
      <c:scatterChart>
        <c:scatterStyle val="smoothMarker"/>
        <c:varyColors val="0"/>
        <c:ser>
          <c:idx val="1"/>
          <c:order val="1"/>
          <c:tx>
            <c:v>dPDI/dT</c:v>
          </c:tx>
          <c:spPr>
            <a:ln w="41275" cap="rnd">
              <a:solidFill>
                <a:schemeClr val="accent2"/>
              </a:solidFill>
              <a:prstDash val="sysDot"/>
              <a:round/>
            </a:ln>
            <a:effectLst/>
          </c:spPr>
          <c:marker>
            <c:symbol val="triangle"/>
            <c:size val="8"/>
            <c:spPr>
              <a:solidFill>
                <a:schemeClr val="accent2"/>
              </a:solidFill>
              <a:ln w="9525">
                <a:solidFill>
                  <a:schemeClr val="accent2"/>
                </a:solidFill>
              </a:ln>
              <a:effectLst/>
            </c:spPr>
          </c:marker>
          <c:xVal>
            <c:numRef>
              <c:f>Analysis!$A$4:$A$37</c:f>
              <c:numCache>
                <c:formatCode>General</c:formatCode>
                <c:ptCount val="34"/>
                <c:pt idx="0">
                  <c:v>16</c:v>
                </c:pt>
                <c:pt idx="1">
                  <c:v>17</c:v>
                </c:pt>
                <c:pt idx="2">
                  <c:v>18</c:v>
                </c:pt>
                <c:pt idx="3">
                  <c:v>19</c:v>
                </c:pt>
                <c:pt idx="4">
                  <c:v>20</c:v>
                </c:pt>
                <c:pt idx="5">
                  <c:v>21</c:v>
                </c:pt>
                <c:pt idx="6">
                  <c:v>22</c:v>
                </c:pt>
                <c:pt idx="7">
                  <c:v>23</c:v>
                </c:pt>
                <c:pt idx="8">
                  <c:v>24</c:v>
                </c:pt>
                <c:pt idx="9">
                  <c:v>25</c:v>
                </c:pt>
                <c:pt idx="10">
                  <c:v>26</c:v>
                </c:pt>
                <c:pt idx="11">
                  <c:v>27</c:v>
                </c:pt>
                <c:pt idx="12">
                  <c:v>28</c:v>
                </c:pt>
                <c:pt idx="13">
                  <c:v>29</c:v>
                </c:pt>
                <c:pt idx="14">
                  <c:v>30</c:v>
                </c:pt>
                <c:pt idx="15">
                  <c:v>31</c:v>
                </c:pt>
                <c:pt idx="16">
                  <c:v>32</c:v>
                </c:pt>
                <c:pt idx="17">
                  <c:v>33</c:v>
                </c:pt>
                <c:pt idx="18">
                  <c:v>34</c:v>
                </c:pt>
                <c:pt idx="19">
                  <c:v>35</c:v>
                </c:pt>
                <c:pt idx="20">
                  <c:v>36</c:v>
                </c:pt>
                <c:pt idx="21">
                  <c:v>37</c:v>
                </c:pt>
                <c:pt idx="22">
                  <c:v>38</c:v>
                </c:pt>
                <c:pt idx="23">
                  <c:v>39</c:v>
                </c:pt>
                <c:pt idx="24">
                  <c:v>40</c:v>
                </c:pt>
                <c:pt idx="25">
                  <c:v>41</c:v>
                </c:pt>
                <c:pt idx="26">
                  <c:v>42</c:v>
                </c:pt>
                <c:pt idx="27">
                  <c:v>43</c:v>
                </c:pt>
                <c:pt idx="28">
                  <c:v>44</c:v>
                </c:pt>
                <c:pt idx="29">
                  <c:v>45</c:v>
                </c:pt>
                <c:pt idx="30">
                  <c:v>46</c:v>
                </c:pt>
                <c:pt idx="31">
                  <c:v>47</c:v>
                </c:pt>
                <c:pt idx="32">
                  <c:v>48</c:v>
                </c:pt>
                <c:pt idx="33">
                  <c:v>49</c:v>
                </c:pt>
              </c:numCache>
            </c:numRef>
          </c:xVal>
          <c:yVal>
            <c:numRef>
              <c:f>Analysis!$I$4:$I$36</c:f>
              <c:numCache>
                <c:formatCode>General</c:formatCode>
                <c:ptCount val="33"/>
                <c:pt idx="0">
                  <c:v>-4.9333333333333451E-3</c:v>
                </c:pt>
                <c:pt idx="1">
                  <c:v>-4.9333333333332896E-3</c:v>
                </c:pt>
                <c:pt idx="2">
                  <c:v>-4.9333333333333451E-3</c:v>
                </c:pt>
                <c:pt idx="3">
                  <c:v>-3.5555555555560892E-4</c:v>
                </c:pt>
                <c:pt idx="4">
                  <c:v>8.7999999999999745E-3</c:v>
                </c:pt>
                <c:pt idx="5">
                  <c:v>1.7955555555555613E-2</c:v>
                </c:pt>
                <c:pt idx="6">
                  <c:v>2.253333333333335E-2</c:v>
                </c:pt>
                <c:pt idx="7">
                  <c:v>2.2533333333333294E-2</c:v>
                </c:pt>
                <c:pt idx="8">
                  <c:v>1.7188888888888865E-2</c:v>
                </c:pt>
                <c:pt idx="9">
                  <c:v>6.5000000000000058E-3</c:v>
                </c:pt>
                <c:pt idx="10">
                  <c:v>-4.1888888888888531E-3</c:v>
                </c:pt>
                <c:pt idx="11">
                  <c:v>-9.5333333333333381E-3</c:v>
                </c:pt>
                <c:pt idx="12">
                  <c:v>-9.5333333333333381E-3</c:v>
                </c:pt>
                <c:pt idx="13">
                  <c:v>-3.5833333333332718E-3</c:v>
                </c:pt>
                <c:pt idx="14">
                  <c:v>8.3166666666666944E-3</c:v>
                </c:pt>
                <c:pt idx="15">
                  <c:v>6.9666666666666766E-3</c:v>
                </c:pt>
                <c:pt idx="16">
                  <c:v>-1.3583333333333392E-2</c:v>
                </c:pt>
                <c:pt idx="17">
                  <c:v>-2.8583333333333405E-2</c:v>
                </c:pt>
                <c:pt idx="18">
                  <c:v>-1.8833333333333313E-2</c:v>
                </c:pt>
                <c:pt idx="19">
                  <c:v>1.7666666666666719E-2</c:v>
                </c:pt>
                <c:pt idx="20">
                  <c:v>5.6166666666666698E-2</c:v>
                </c:pt>
                <c:pt idx="21">
                  <c:v>6.6805555555555562E-2</c:v>
                </c:pt>
                <c:pt idx="22">
                  <c:v>4.7583333333333311E-2</c:v>
                </c:pt>
                <c:pt idx="23">
                  <c:v>1.1944444444444369E-2</c:v>
                </c:pt>
                <c:pt idx="24">
                  <c:v>-1.0250000000000037E-2</c:v>
                </c:pt>
                <c:pt idx="25">
                  <c:v>2.6944444444444993E-3</c:v>
                </c:pt>
                <c:pt idx="26">
                  <c:v>3.7333333333333385E-2</c:v>
                </c:pt>
                <c:pt idx="27">
                  <c:v>6.0888888888888826E-2</c:v>
                </c:pt>
                <c:pt idx="28">
                  <c:v>5.1666666666666694E-2</c:v>
                </c:pt>
                <c:pt idx="29">
                  <c:v>2.205555555555555E-2</c:v>
                </c:pt>
                <c:pt idx="30">
                  <c:v>4.8333333333333006E-3</c:v>
                </c:pt>
                <c:pt idx="31">
                  <c:v>1.6111111111111742E-3</c:v>
                </c:pt>
                <c:pt idx="32">
                  <c:v>0</c:v>
                </c:pt>
              </c:numCache>
            </c:numRef>
          </c:yVal>
          <c:smooth val="1"/>
          <c:extLst xmlns:c16r2="http://schemas.microsoft.com/office/drawing/2015/06/chart">
            <c:ext xmlns:c16="http://schemas.microsoft.com/office/drawing/2014/chart" uri="{C3380CC4-5D6E-409C-BE32-E72D297353CC}">
              <c16:uniqueId val="{00000001-58A4-47BD-B3F9-052B2DB25FFC}"/>
            </c:ext>
          </c:extLst>
        </c:ser>
        <c:dLbls>
          <c:showLegendKey val="0"/>
          <c:showVal val="0"/>
          <c:showCatName val="0"/>
          <c:showSerName val="0"/>
          <c:showPercent val="0"/>
          <c:showBubbleSize val="0"/>
        </c:dLbls>
        <c:axId val="170237952"/>
        <c:axId val="170227584"/>
      </c:scatterChart>
      <c:valAx>
        <c:axId val="170210816"/>
        <c:scaling>
          <c:orientation val="minMax"/>
          <c:max val="50"/>
          <c:min val="15"/>
        </c:scaling>
        <c:delete val="0"/>
        <c:axPos val="b"/>
        <c:title>
          <c:tx>
            <c:rich>
              <a:bodyPr rot="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uk-UA" sz="1600" b="1" i="0" u="none" strike="noStrike" baseline="0"/>
                  <a:t>Temperature</a:t>
                </a:r>
                <a:r>
                  <a:rPr lang="uk-UA" sz="1600" b="1">
                    <a:solidFill>
                      <a:sysClr val="windowText" lastClr="000000"/>
                    </a:solidFill>
                    <a:latin typeface="Arial" panose="020B0604020202020204" pitchFamily="34" charset="0"/>
                    <a:cs typeface="Arial" panose="020B0604020202020204" pitchFamily="34" charset="0"/>
                  </a:rPr>
                  <a:t>,°С</a:t>
                </a:r>
              </a:p>
            </c:rich>
          </c:tx>
          <c:layout>
            <c:manualLayout>
              <c:xMode val="edge"/>
              <c:yMode val="edge"/>
              <c:x val="0.43908629709876867"/>
              <c:y val="0.9102346801720208"/>
            </c:manualLayout>
          </c:layout>
          <c:overlay val="0"/>
          <c:spPr>
            <a:noFill/>
            <a:ln>
              <a:noFill/>
            </a:ln>
            <a:effectLst/>
          </c:spPr>
        </c:title>
        <c:numFmt formatCode="General" sourceLinked="1"/>
        <c:majorTickMark val="out"/>
        <c:minorTickMark val="out"/>
        <c:tickLblPos val="low"/>
        <c:spPr>
          <a:noFill/>
          <a:ln w="1587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crossAx val="170225664"/>
        <c:crosses val="autoZero"/>
        <c:crossBetween val="midCat"/>
        <c:majorUnit val="5"/>
        <c:minorUnit val="5"/>
      </c:valAx>
      <c:valAx>
        <c:axId val="170225664"/>
        <c:scaling>
          <c:orientation val="minMax"/>
          <c:min val="-50"/>
        </c:scaling>
        <c:delete val="0"/>
        <c:axPos val="l"/>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600" b="1">
                    <a:solidFill>
                      <a:sysClr val="windowText" lastClr="000000"/>
                    </a:solidFill>
                    <a:latin typeface="Arial" panose="020B0604020202020204" pitchFamily="34" charset="0"/>
                    <a:cs typeface="Arial" panose="020B0604020202020204" pitchFamily="34" charset="0"/>
                  </a:rPr>
                  <a:t>dZ-</a:t>
                </a:r>
                <a:r>
                  <a:rPr lang="uk-UA" sz="1600" b="1" i="0" u="none" strike="noStrike" baseline="0">
                    <a:effectLst/>
                  </a:rPr>
                  <a:t>Average</a:t>
                </a:r>
                <a:r>
                  <a:rPr lang="en-US" sz="1600" b="1">
                    <a:solidFill>
                      <a:sysClr val="windowText" lastClr="000000"/>
                    </a:solidFill>
                    <a:latin typeface="Arial" panose="020B0604020202020204" pitchFamily="34" charset="0"/>
                    <a:cs typeface="Arial" panose="020B0604020202020204" pitchFamily="34" charset="0"/>
                  </a:rPr>
                  <a:t>/dT</a:t>
                </a:r>
              </a:p>
            </c:rich>
          </c:tx>
          <c:layout>
            <c:manualLayout>
              <c:xMode val="edge"/>
              <c:yMode val="edge"/>
              <c:x val="3.4665755628251693E-2"/>
              <c:y val="0.29578239690377683"/>
            </c:manualLayout>
          </c:layout>
          <c:overlay val="0"/>
          <c:spPr>
            <a:noFill/>
            <a:ln>
              <a:noFill/>
            </a:ln>
            <a:effectLst/>
          </c:sp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ru-RU"/>
          </a:p>
        </c:txPr>
        <c:crossAx val="170210816"/>
        <c:crosses val="autoZero"/>
        <c:crossBetween val="midCat"/>
        <c:majorUnit val="100"/>
      </c:valAx>
      <c:valAx>
        <c:axId val="170227584"/>
        <c:scaling>
          <c:orientation val="minMax"/>
        </c:scaling>
        <c:delete val="0"/>
        <c:axPos val="r"/>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600" b="1">
                    <a:solidFill>
                      <a:sysClr val="windowText" lastClr="000000"/>
                    </a:solidFill>
                    <a:latin typeface="Arial" panose="020B0604020202020204" pitchFamily="34" charset="0"/>
                    <a:cs typeface="Arial" panose="020B0604020202020204" pitchFamily="34" charset="0"/>
                  </a:rPr>
                  <a:t>dPDI/dT</a:t>
                </a:r>
              </a:p>
            </c:rich>
          </c:tx>
          <c:layout>
            <c:manualLayout>
              <c:xMode val="edge"/>
              <c:yMode val="edge"/>
              <c:x val="0.94289180811485873"/>
              <c:y val="0.36325294289499122"/>
            </c:manualLayout>
          </c:layout>
          <c:overlay val="0"/>
          <c:spPr>
            <a:noFill/>
            <a:ln>
              <a:noFill/>
            </a:ln>
            <a:effectLst/>
          </c:sp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ru-RU"/>
          </a:p>
        </c:txPr>
        <c:crossAx val="170237952"/>
        <c:crosses val="max"/>
        <c:crossBetween val="midCat"/>
      </c:valAx>
      <c:valAx>
        <c:axId val="170237952"/>
        <c:scaling>
          <c:orientation val="minMax"/>
        </c:scaling>
        <c:delete val="1"/>
        <c:axPos val="b"/>
        <c:numFmt formatCode="General" sourceLinked="1"/>
        <c:majorTickMark val="out"/>
        <c:minorTickMark val="none"/>
        <c:tickLblPos val="nextTo"/>
        <c:crossAx val="170227584"/>
        <c:crosses val="autoZero"/>
        <c:crossBetween val="midCat"/>
      </c:valAx>
      <c:spPr>
        <a:noFill/>
        <a:ln>
          <a:noFill/>
        </a:ln>
        <a:effectLst/>
      </c:spPr>
    </c:plotArea>
    <c:legend>
      <c:legendPos val="t"/>
      <c:layout>
        <c:manualLayout>
          <c:xMode val="edge"/>
          <c:yMode val="edge"/>
          <c:x val="0.15309867142651423"/>
          <c:y val="5.2330906335452849E-2"/>
          <c:w val="0.26828917082465348"/>
          <c:h val="0.2140965596326096"/>
        </c:manualLayout>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ru-RU"/>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ru-RU"/>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99374788243689"/>
          <c:y val="4.1406674089394524E-2"/>
          <c:w val="0.73305820624517415"/>
          <c:h val="0.75606264875751072"/>
        </c:manualLayout>
      </c:layout>
      <c:scatterChart>
        <c:scatterStyle val="smoothMarker"/>
        <c:varyColors val="0"/>
        <c:ser>
          <c:idx val="0"/>
          <c:order val="0"/>
          <c:tx>
            <c:v>d(d)/dlgC</c:v>
          </c:tx>
          <c:spPr>
            <a:ln w="31750" cap="rnd">
              <a:solidFill>
                <a:srgbClr val="0070C0"/>
              </a:solidFill>
              <a:round/>
            </a:ln>
            <a:effectLst/>
          </c:spPr>
          <c:marker>
            <c:symbol val="circle"/>
            <c:size val="8"/>
            <c:spPr>
              <a:solidFill>
                <a:srgbClr val="0070C0"/>
              </a:solidFill>
              <a:ln w="9525">
                <a:solidFill>
                  <a:srgbClr val="0070C0"/>
                </a:solidFill>
              </a:ln>
              <a:effectLst/>
            </c:spPr>
          </c:marker>
          <c:xVal>
            <c:numRef>
              <c:f>Analysis!$H$83:$H$132</c:f>
              <c:numCache>
                <c:formatCode>0.000</c:formatCode>
                <c:ptCount val="50"/>
                <c:pt idx="0">
                  <c:v>0.12589254117941651</c:v>
                </c:pt>
                <c:pt idx="1">
                  <c:v>0.15848931924611093</c:v>
                </c:pt>
                <c:pt idx="2">
                  <c:v>0.19952623149688722</c:v>
                </c:pt>
                <c:pt idx="3">
                  <c:v>0.2511886431509569</c:v>
                </c:pt>
                <c:pt idx="4">
                  <c:v>0.31622776601683622</c:v>
                </c:pt>
                <c:pt idx="5">
                  <c:v>0.3981071705534947</c:v>
                </c:pt>
                <c:pt idx="6">
                  <c:v>0.50118723362726858</c:v>
                </c:pt>
                <c:pt idx="7">
                  <c:v>0.63095734448018814</c:v>
                </c:pt>
                <c:pt idx="8">
                  <c:v>0.79432823472427416</c:v>
                </c:pt>
                <c:pt idx="9">
                  <c:v>0.99999999999998979</c:v>
                </c:pt>
                <c:pt idx="10">
                  <c:v>1.2589254117941533</c:v>
                </c:pt>
                <c:pt idx="11">
                  <c:v>1.5848931924610972</c:v>
                </c:pt>
                <c:pt idx="12">
                  <c:v>1.9952623149688571</c:v>
                </c:pt>
                <c:pt idx="13">
                  <c:v>2.5118864315095495</c:v>
                </c:pt>
                <c:pt idx="14">
                  <c:v>3.1622776601683378</c:v>
                </c:pt>
                <c:pt idx="15">
                  <c:v>3.9810717055349167</c:v>
                </c:pt>
                <c:pt idx="16">
                  <c:v>5.0118723362726474</c:v>
                </c:pt>
                <c:pt idx="17">
                  <c:v>6.3095734448018312</c:v>
                </c:pt>
                <c:pt idx="18">
                  <c:v>7.9432823472426808</c:v>
                </c:pt>
                <c:pt idx="19">
                  <c:v>9.9999999999998206</c:v>
                </c:pt>
                <c:pt idx="20">
                  <c:v>12.589254117941435</c:v>
                </c:pt>
                <c:pt idx="21">
                  <c:v>15.84893192461082</c:v>
                </c:pt>
                <c:pt idx="22">
                  <c:v>19.952623149688417</c:v>
                </c:pt>
                <c:pt idx="23">
                  <c:v>25.118864315095301</c:v>
                </c:pt>
                <c:pt idx="24">
                  <c:v>31.622776601683132</c:v>
                </c:pt>
                <c:pt idx="25">
                  <c:v>39.810717055348853</c:v>
                </c:pt>
                <c:pt idx="26">
                  <c:v>50.118723362726087</c:v>
                </c:pt>
                <c:pt idx="27">
                  <c:v>63.095734448017829</c:v>
                </c:pt>
                <c:pt idx="28">
                  <c:v>79.432823472426193</c:v>
                </c:pt>
                <c:pt idx="29">
                  <c:v>99.999999999997428</c:v>
                </c:pt>
                <c:pt idx="30">
                  <c:v>125.8925411794136</c:v>
                </c:pt>
                <c:pt idx="31">
                  <c:v>158.48931924610753</c:v>
                </c:pt>
                <c:pt idx="32">
                  <c:v>199.52623149688293</c:v>
                </c:pt>
                <c:pt idx="33">
                  <c:v>251.18864315095195</c:v>
                </c:pt>
                <c:pt idx="34">
                  <c:v>316.22776601683057</c:v>
                </c:pt>
                <c:pt idx="35">
                  <c:v>398.10717055348761</c:v>
                </c:pt>
                <c:pt idx="36">
                  <c:v>501.18723362726047</c:v>
                </c:pt>
                <c:pt idx="37">
                  <c:v>630.95734448017834</c:v>
                </c:pt>
                <c:pt idx="38">
                  <c:v>794.32823472426264</c:v>
                </c:pt>
                <c:pt idx="39">
                  <c:v>999.99999999997726</c:v>
                </c:pt>
                <c:pt idx="40">
                  <c:v>1258.9254117941384</c:v>
                </c:pt>
                <c:pt idx="41">
                  <c:v>1584.893192461077</c:v>
                </c:pt>
                <c:pt idx="42">
                  <c:v>1995.2623149688357</c:v>
                </c:pt>
                <c:pt idx="43">
                  <c:v>2511.8864315095243</c:v>
                </c:pt>
                <c:pt idx="44">
                  <c:v>3162.2776601683086</c:v>
                </c:pt>
                <c:pt idx="45">
                  <c:v>3981.0717055348869</c:v>
                </c:pt>
                <c:pt idx="46">
                  <c:v>5011.872336272615</c:v>
                </c:pt>
                <c:pt idx="47">
                  <c:v>6309.5734448017956</c:v>
                </c:pt>
              </c:numCache>
            </c:numRef>
          </c:xVal>
          <c:yVal>
            <c:numRef>
              <c:f>Analysis!$H$4:$H$51</c:f>
              <c:numCache>
                <c:formatCode>General</c:formatCode>
                <c:ptCount val="48"/>
                <c:pt idx="0">
                  <c:v>2.0393953625373311</c:v>
                </c:pt>
                <c:pt idx="1">
                  <c:v>0.66079957082488383</c:v>
                </c:pt>
                <c:pt idx="2">
                  <c:v>-0.88982682743447539</c:v>
                </c:pt>
                <c:pt idx="3">
                  <c:v>-1.1208318363333998</c:v>
                </c:pt>
                <c:pt idx="4">
                  <c:v>-1.1035920314239007</c:v>
                </c:pt>
                <c:pt idx="5">
                  <c:v>0.36769628489365846</c:v>
                </c:pt>
                <c:pt idx="6">
                  <c:v>0.18809953534933377</c:v>
                </c:pt>
                <c:pt idx="7">
                  <c:v>-1.034577095425852</c:v>
                </c:pt>
                <c:pt idx="8">
                  <c:v>-0.90405415157239644</c:v>
                </c:pt>
                <c:pt idx="9">
                  <c:v>-0.74217659550853732</c:v>
                </c:pt>
                <c:pt idx="10">
                  <c:v>-0.6587368197639788</c:v>
                </c:pt>
                <c:pt idx="11">
                  <c:v>1.5014431385576641</c:v>
                </c:pt>
                <c:pt idx="12">
                  <c:v>3.1920694936367848</c:v>
                </c:pt>
                <c:pt idx="13">
                  <c:v>3.1661296093971192</c:v>
                </c:pt>
                <c:pt idx="14">
                  <c:v>2.5198279267573431</c:v>
                </c:pt>
                <c:pt idx="15">
                  <c:v>0.96823676582527785</c:v>
                </c:pt>
                <c:pt idx="16">
                  <c:v>5.3292189117559917E-2</c:v>
                </c:pt>
                <c:pt idx="17">
                  <c:v>-0.35469157608058705</c:v>
                </c:pt>
                <c:pt idx="18">
                  <c:v>-0.98345075909461854</c:v>
                </c:pt>
                <c:pt idx="19">
                  <c:v>-0.95053762641270301</c:v>
                </c:pt>
                <c:pt idx="20">
                  <c:v>1.9240912776366528</c:v>
                </c:pt>
                <c:pt idx="21">
                  <c:v>5.4115159206440158</c:v>
                </c:pt>
                <c:pt idx="22">
                  <c:v>0.23653725229954764</c:v>
                </c:pt>
                <c:pt idx="23">
                  <c:v>-7.0754463851660097</c:v>
                </c:pt>
                <c:pt idx="24">
                  <c:v>-7.8887375949361944</c:v>
                </c:pt>
                <c:pt idx="25">
                  <c:v>-2.3816937239103448</c:v>
                </c:pt>
                <c:pt idx="26">
                  <c:v>2.5831180563206528</c:v>
                </c:pt>
                <c:pt idx="27">
                  <c:v>1.5159837047837552</c:v>
                </c:pt>
                <c:pt idx="28">
                  <c:v>0.45466891384367153</c:v>
                </c:pt>
                <c:pt idx="29">
                  <c:v>-0.60523284617352535</c:v>
                </c:pt>
                <c:pt idx="30">
                  <c:v>-0.49190914377128037</c:v>
                </c:pt>
                <c:pt idx="31">
                  <c:v>1.42456805854951</c:v>
                </c:pt>
                <c:pt idx="32">
                  <c:v>6.3430376063911007</c:v>
                </c:pt>
                <c:pt idx="33">
                  <c:v>5.7782728661978506</c:v>
                </c:pt>
                <c:pt idx="34">
                  <c:v>3.403970084680627E-2</c:v>
                </c:pt>
                <c:pt idx="35">
                  <c:v>-5.2615871406901116</c:v>
                </c:pt>
                <c:pt idx="36">
                  <c:v>-5.3475736089533195</c:v>
                </c:pt>
                <c:pt idx="37">
                  <c:v>-1.0917127593169953</c:v>
                </c:pt>
                <c:pt idx="38">
                  <c:v>2.1776204326009442E-2</c:v>
                </c:pt>
                <c:pt idx="39">
                  <c:v>0.8659926624769746</c:v>
                </c:pt>
                <c:pt idx="40">
                  <c:v>1.2939257059873943</c:v>
                </c:pt>
                <c:pt idx="41">
                  <c:v>0.28699328978770672</c:v>
                </c:pt>
                <c:pt idx="42">
                  <c:v>-1.5001270461231173</c:v>
                </c:pt>
                <c:pt idx="43">
                  <c:v>-2.4082526854218766</c:v>
                </c:pt>
                <c:pt idx="44">
                  <c:v>-3.0819542419463914</c:v>
                </c:pt>
                <c:pt idx="45">
                  <c:v>-2.933164778714676</c:v>
                </c:pt>
                <c:pt idx="46">
                  <c:v>-1.1705410242954717</c:v>
                </c:pt>
                <c:pt idx="47">
                  <c:v>0.75391461982920061</c:v>
                </c:pt>
              </c:numCache>
            </c:numRef>
          </c:yVal>
          <c:smooth val="1"/>
          <c:extLst xmlns:c16r2="http://schemas.microsoft.com/office/drawing/2015/06/chart">
            <c:ext xmlns:c16="http://schemas.microsoft.com/office/drawing/2014/chart" uri="{C3380CC4-5D6E-409C-BE32-E72D297353CC}">
              <c16:uniqueId val="{00000000-7131-45B3-AC6A-E908D8427300}"/>
            </c:ext>
          </c:extLst>
        </c:ser>
        <c:dLbls>
          <c:showLegendKey val="0"/>
          <c:showVal val="0"/>
          <c:showCatName val="0"/>
          <c:showSerName val="0"/>
          <c:showPercent val="0"/>
          <c:showBubbleSize val="0"/>
        </c:dLbls>
        <c:axId val="221064192"/>
        <c:axId val="221070848"/>
      </c:scatterChart>
      <c:scatterChart>
        <c:scatterStyle val="smoothMarker"/>
        <c:varyColors val="0"/>
        <c:ser>
          <c:idx val="1"/>
          <c:order val="1"/>
          <c:tx>
            <c:v>dR/dlgC</c:v>
          </c:tx>
          <c:spPr>
            <a:ln w="41275" cap="rnd">
              <a:solidFill>
                <a:schemeClr val="accent2"/>
              </a:solidFill>
              <a:prstDash val="sysDot"/>
              <a:round/>
            </a:ln>
            <a:effectLst/>
          </c:spPr>
          <c:marker>
            <c:symbol val="triangle"/>
            <c:size val="8"/>
            <c:spPr>
              <a:solidFill>
                <a:schemeClr val="accent2"/>
              </a:solidFill>
              <a:ln w="9525">
                <a:solidFill>
                  <a:schemeClr val="accent2"/>
                </a:solidFill>
              </a:ln>
              <a:effectLst/>
            </c:spPr>
          </c:marker>
          <c:xVal>
            <c:numRef>
              <c:f>Analysis!$H$83:$H$132</c:f>
              <c:numCache>
                <c:formatCode>0.000</c:formatCode>
                <c:ptCount val="50"/>
                <c:pt idx="0">
                  <c:v>0.12589254117941651</c:v>
                </c:pt>
                <c:pt idx="1">
                  <c:v>0.15848931924611093</c:v>
                </c:pt>
                <c:pt idx="2">
                  <c:v>0.19952623149688722</c:v>
                </c:pt>
                <c:pt idx="3">
                  <c:v>0.2511886431509569</c:v>
                </c:pt>
                <c:pt idx="4">
                  <c:v>0.31622776601683622</c:v>
                </c:pt>
                <c:pt idx="5">
                  <c:v>0.3981071705534947</c:v>
                </c:pt>
                <c:pt idx="6">
                  <c:v>0.50118723362726858</c:v>
                </c:pt>
                <c:pt idx="7">
                  <c:v>0.63095734448018814</c:v>
                </c:pt>
                <c:pt idx="8">
                  <c:v>0.79432823472427416</c:v>
                </c:pt>
                <c:pt idx="9">
                  <c:v>0.99999999999998979</c:v>
                </c:pt>
                <c:pt idx="10">
                  <c:v>1.2589254117941533</c:v>
                </c:pt>
                <c:pt idx="11">
                  <c:v>1.5848931924610972</c:v>
                </c:pt>
                <c:pt idx="12">
                  <c:v>1.9952623149688571</c:v>
                </c:pt>
                <c:pt idx="13">
                  <c:v>2.5118864315095495</c:v>
                </c:pt>
                <c:pt idx="14">
                  <c:v>3.1622776601683378</c:v>
                </c:pt>
                <c:pt idx="15">
                  <c:v>3.9810717055349167</c:v>
                </c:pt>
                <c:pt idx="16">
                  <c:v>5.0118723362726474</c:v>
                </c:pt>
                <c:pt idx="17">
                  <c:v>6.3095734448018312</c:v>
                </c:pt>
                <c:pt idx="18">
                  <c:v>7.9432823472426808</c:v>
                </c:pt>
                <c:pt idx="19">
                  <c:v>9.9999999999998206</c:v>
                </c:pt>
                <c:pt idx="20">
                  <c:v>12.589254117941435</c:v>
                </c:pt>
                <c:pt idx="21">
                  <c:v>15.84893192461082</c:v>
                </c:pt>
                <c:pt idx="22">
                  <c:v>19.952623149688417</c:v>
                </c:pt>
                <c:pt idx="23">
                  <c:v>25.118864315095301</c:v>
                </c:pt>
                <c:pt idx="24">
                  <c:v>31.622776601683132</c:v>
                </c:pt>
                <c:pt idx="25">
                  <c:v>39.810717055348853</c:v>
                </c:pt>
                <c:pt idx="26">
                  <c:v>50.118723362726087</c:v>
                </c:pt>
                <c:pt idx="27">
                  <c:v>63.095734448017829</c:v>
                </c:pt>
                <c:pt idx="28">
                  <c:v>79.432823472426193</c:v>
                </c:pt>
                <c:pt idx="29">
                  <c:v>99.999999999997428</c:v>
                </c:pt>
                <c:pt idx="30">
                  <c:v>125.8925411794136</c:v>
                </c:pt>
                <c:pt idx="31">
                  <c:v>158.48931924610753</c:v>
                </c:pt>
                <c:pt idx="32">
                  <c:v>199.52623149688293</c:v>
                </c:pt>
                <c:pt idx="33">
                  <c:v>251.18864315095195</c:v>
                </c:pt>
                <c:pt idx="34">
                  <c:v>316.22776601683057</c:v>
                </c:pt>
                <c:pt idx="35">
                  <c:v>398.10717055348761</c:v>
                </c:pt>
                <c:pt idx="36">
                  <c:v>501.18723362726047</c:v>
                </c:pt>
                <c:pt idx="37">
                  <c:v>630.95734448017834</c:v>
                </c:pt>
                <c:pt idx="38">
                  <c:v>794.32823472426264</c:v>
                </c:pt>
                <c:pt idx="39">
                  <c:v>999.99999999997726</c:v>
                </c:pt>
                <c:pt idx="40">
                  <c:v>1258.9254117941384</c:v>
                </c:pt>
                <c:pt idx="41">
                  <c:v>1584.893192461077</c:v>
                </c:pt>
                <c:pt idx="42">
                  <c:v>1995.2623149688357</c:v>
                </c:pt>
                <c:pt idx="43">
                  <c:v>2511.8864315095243</c:v>
                </c:pt>
                <c:pt idx="44">
                  <c:v>3162.2776601683086</c:v>
                </c:pt>
                <c:pt idx="45">
                  <c:v>3981.0717055348869</c:v>
                </c:pt>
                <c:pt idx="46">
                  <c:v>5011.872336272615</c:v>
                </c:pt>
                <c:pt idx="47">
                  <c:v>6309.5734448017956</c:v>
                </c:pt>
              </c:numCache>
            </c:numRef>
          </c:xVal>
          <c:yVal>
            <c:numRef>
              <c:f>Analysis!$I$4:$I$52</c:f>
              <c:numCache>
                <c:formatCode>General</c:formatCode>
                <c:ptCount val="49"/>
                <c:pt idx="0">
                  <c:v>0.66809110939103811</c:v>
                </c:pt>
                <c:pt idx="1">
                  <c:v>0.69795196161487905</c:v>
                </c:pt>
                <c:pt idx="2">
                  <c:v>0.73336571391144223</c:v>
                </c:pt>
                <c:pt idx="3">
                  <c:v>0.76552094002913673</c:v>
                </c:pt>
                <c:pt idx="4">
                  <c:v>0.78147974743695892</c:v>
                </c:pt>
                <c:pt idx="5">
                  <c:v>0.77929594250188472</c:v>
                </c:pt>
                <c:pt idx="6">
                  <c:v>0.76849186815171777</c:v>
                </c:pt>
                <c:pt idx="7">
                  <c:v>0.74757673832340266</c:v>
                </c:pt>
                <c:pt idx="8">
                  <c:v>0.7205759464551712</c:v>
                </c:pt>
                <c:pt idx="9">
                  <c:v>0.69331418727338412</c:v>
                </c:pt>
                <c:pt idx="10">
                  <c:v>0.6527860081476512</c:v>
                </c:pt>
                <c:pt idx="11">
                  <c:v>0.59430236782545875</c:v>
                </c:pt>
                <c:pt idx="12">
                  <c:v>0.51502745355827062</c:v>
                </c:pt>
                <c:pt idx="13">
                  <c:v>0.4331890337971871</c:v>
                </c:pt>
                <c:pt idx="14">
                  <c:v>0.38210266853614416</c:v>
                </c:pt>
                <c:pt idx="15">
                  <c:v>0.35910158624677407</c:v>
                </c:pt>
                <c:pt idx="16">
                  <c:v>0.34023813894645827</c:v>
                </c:pt>
                <c:pt idx="17">
                  <c:v>0.28271172405257661</c:v>
                </c:pt>
                <c:pt idx="18">
                  <c:v>0.17642810023338515</c:v>
                </c:pt>
                <c:pt idx="19">
                  <c:v>5.4515225044538179E-2</c:v>
                </c:pt>
                <c:pt idx="20">
                  <c:v>-6.3190000171428284E-2</c:v>
                </c:pt>
                <c:pt idx="21">
                  <c:v>-0.15789704327111298</c:v>
                </c:pt>
                <c:pt idx="22">
                  <c:v>-0.21959914373856992</c:v>
                </c:pt>
                <c:pt idx="23">
                  <c:v>-0.25551212850175786</c:v>
                </c:pt>
                <c:pt idx="24">
                  <c:v>-0.34655311740951833</c:v>
                </c:pt>
                <c:pt idx="25">
                  <c:v>-0.50150593283899547</c:v>
                </c:pt>
                <c:pt idx="26">
                  <c:v>-0.64842535670553991</c:v>
                </c:pt>
                <c:pt idx="27">
                  <c:v>-0.67536665558164088</c:v>
                </c:pt>
                <c:pt idx="28">
                  <c:v>-0.5834403662915898</c:v>
                </c:pt>
                <c:pt idx="29">
                  <c:v>-0.48858141574444969</c:v>
                </c:pt>
                <c:pt idx="30">
                  <c:v>-0.45193643451454563</c:v>
                </c:pt>
                <c:pt idx="31">
                  <c:v>-0.47565551365255265</c:v>
                </c:pt>
                <c:pt idx="32">
                  <c:v>-0.50216568068031608</c:v>
                </c:pt>
                <c:pt idx="33">
                  <c:v>-0.52118554040811516</c:v>
                </c:pt>
                <c:pt idx="34">
                  <c:v>-0.50955947844715088</c:v>
                </c:pt>
                <c:pt idx="35">
                  <c:v>-0.49037756005811572</c:v>
                </c:pt>
                <c:pt idx="36">
                  <c:v>-0.53949394094106107</c:v>
                </c:pt>
                <c:pt idx="37">
                  <c:v>-0.61775510836653391</c:v>
                </c:pt>
                <c:pt idx="38">
                  <c:v>-0.65951938854653613</c:v>
                </c:pt>
                <c:pt idx="39">
                  <c:v>-0.63483082770083243</c:v>
                </c:pt>
                <c:pt idx="40">
                  <c:v>-0.60201640419024094</c:v>
                </c:pt>
                <c:pt idx="41">
                  <c:v>-0.57648936435044484</c:v>
                </c:pt>
                <c:pt idx="42">
                  <c:v>-0.4969064114240791</c:v>
                </c:pt>
                <c:pt idx="43">
                  <c:v>-0.3945655752815882</c:v>
                </c:pt>
                <c:pt idx="44">
                  <c:v>-0.32283841931627394</c:v>
                </c:pt>
                <c:pt idx="45">
                  <c:v>-0.30064014010343892</c:v>
                </c:pt>
                <c:pt idx="46">
                  <c:v>-0.29457998831029869</c:v>
                </c:pt>
                <c:pt idx="47">
                  <c:v>-0.22014326964135669</c:v>
                </c:pt>
                <c:pt idx="48">
                  <c:v>0</c:v>
                </c:pt>
              </c:numCache>
            </c:numRef>
          </c:yVal>
          <c:smooth val="1"/>
          <c:extLst xmlns:c16r2="http://schemas.microsoft.com/office/drawing/2015/06/chart">
            <c:ext xmlns:c16="http://schemas.microsoft.com/office/drawing/2014/chart" uri="{C3380CC4-5D6E-409C-BE32-E72D297353CC}">
              <c16:uniqueId val="{00000001-7131-45B3-AC6A-E908D8427300}"/>
            </c:ext>
          </c:extLst>
        </c:ser>
        <c:dLbls>
          <c:showLegendKey val="0"/>
          <c:showVal val="0"/>
          <c:showCatName val="0"/>
          <c:showSerName val="0"/>
          <c:showPercent val="0"/>
          <c:showBubbleSize val="0"/>
        </c:dLbls>
        <c:axId val="221079040"/>
        <c:axId val="221072768"/>
      </c:scatterChart>
      <c:valAx>
        <c:axId val="221064192"/>
        <c:scaling>
          <c:logBase val="10"/>
          <c:orientation val="minMax"/>
          <c:max val="8000"/>
        </c:scaling>
        <c:delete val="0"/>
        <c:axPos val="b"/>
        <c:title>
          <c:tx>
            <c:rich>
              <a:bodyPr rot="0" spcFirstLastPara="1" vertOverflow="ellipsis" vert="horz" wrap="square" anchor="ctr" anchorCtr="1"/>
              <a:lstStyle/>
              <a:p>
                <a:pPr>
                  <a:defRPr sz="20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000" b="1" i="0" baseline="0">
                    <a:latin typeface="Arial" panose="020B0604020202020204" pitchFamily="34" charset="0"/>
                    <a:cs typeface="Arial" panose="020B0604020202020204" pitchFamily="34" charset="0"/>
                  </a:rPr>
                  <a:t>C</a:t>
                </a:r>
                <a:r>
                  <a:rPr lang="en-US" sz="2000" b="1" i="0" baseline="-25000">
                    <a:latin typeface="Arial" panose="020B0604020202020204" pitchFamily="34" charset="0"/>
                    <a:cs typeface="Arial" panose="020B0604020202020204" pitchFamily="34" charset="0"/>
                  </a:rPr>
                  <a:t>SDS</a:t>
                </a:r>
                <a:r>
                  <a:rPr lang="en-US" sz="2000" b="1" baseline="0">
                    <a:latin typeface="Arial" panose="020B0604020202020204" pitchFamily="34" charset="0"/>
                    <a:cs typeface="Arial" panose="020B0604020202020204" pitchFamily="34" charset="0"/>
                  </a:rPr>
                  <a:t>, mkM</a:t>
                </a:r>
                <a:endParaRPr lang="uk-UA" sz="2000" b="1">
                  <a:latin typeface="Arial" panose="020B0604020202020204" pitchFamily="34" charset="0"/>
                  <a:cs typeface="Arial" panose="020B0604020202020204" pitchFamily="34" charset="0"/>
                </a:endParaRPr>
              </a:p>
            </c:rich>
          </c:tx>
          <c:layout>
            <c:manualLayout>
              <c:xMode val="edge"/>
              <c:yMode val="edge"/>
              <c:x val="0.41510740301847293"/>
              <c:y val="0.89409232591173249"/>
            </c:manualLayout>
          </c:layout>
          <c:overlay val="0"/>
          <c:spPr>
            <a:noFill/>
            <a:ln>
              <a:noFill/>
            </a:ln>
            <a:effectLst/>
          </c:spPr>
        </c:title>
        <c:numFmt formatCode="General" sourceLinked="0"/>
        <c:majorTickMark val="out"/>
        <c:minorTickMark val="out"/>
        <c:tickLblPos val="low"/>
        <c:spPr>
          <a:noFill/>
          <a:ln w="12700"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crossAx val="221070848"/>
        <c:crosses val="autoZero"/>
        <c:crossBetween val="midCat"/>
      </c:valAx>
      <c:valAx>
        <c:axId val="221070848"/>
        <c:scaling>
          <c:orientation val="minMax"/>
          <c:max val="7"/>
          <c:min val="-8"/>
        </c:scaling>
        <c:delete val="0"/>
        <c:axPos val="l"/>
        <c:title>
          <c:tx>
            <c:rich>
              <a:bodyPr rot="-5400000" spcFirstLastPara="1" vertOverflow="ellipsis" vert="horz" wrap="square" anchor="ctr" anchorCtr="1"/>
              <a:lstStyle/>
              <a:p>
                <a:pPr>
                  <a:defRPr sz="20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2000" b="1">
                    <a:solidFill>
                      <a:sysClr val="windowText" lastClr="000000"/>
                    </a:solidFill>
                    <a:latin typeface="Arial" panose="020B0604020202020204" pitchFamily="34" charset="0"/>
                    <a:cs typeface="Arial" panose="020B0604020202020204" pitchFamily="34" charset="0"/>
                  </a:rPr>
                  <a:t>d</a:t>
                </a:r>
                <a:r>
                  <a:rPr lang="uk-UA" sz="2000" b="1">
                    <a:solidFill>
                      <a:sysClr val="windowText" lastClr="000000"/>
                    </a:solidFill>
                    <a:latin typeface="Arial" panose="020B0604020202020204" pitchFamily="34" charset="0"/>
                    <a:cs typeface="Arial" panose="020B0604020202020204" pitchFamily="34" charset="0"/>
                  </a:rPr>
                  <a:t>(</a:t>
                </a:r>
                <a:r>
                  <a:rPr lang="en-US" sz="2000" b="1" i="1">
                    <a:solidFill>
                      <a:sysClr val="windowText" lastClr="000000"/>
                    </a:solidFill>
                    <a:latin typeface="Arial" panose="020B0604020202020204" pitchFamily="34" charset="0"/>
                    <a:cs typeface="Arial" panose="020B0604020202020204" pitchFamily="34" charset="0"/>
                  </a:rPr>
                  <a:t>d</a:t>
                </a:r>
                <a:r>
                  <a:rPr lang="en-US" sz="2000" b="1">
                    <a:solidFill>
                      <a:sysClr val="windowText" lastClr="000000"/>
                    </a:solidFill>
                    <a:latin typeface="Arial" panose="020B0604020202020204" pitchFamily="34" charset="0"/>
                    <a:cs typeface="Arial" panose="020B0604020202020204" pitchFamily="34" charset="0"/>
                  </a:rPr>
                  <a:t>)/dlgC</a:t>
                </a:r>
              </a:p>
            </c:rich>
          </c:tx>
          <c:layout>
            <c:manualLayout>
              <c:xMode val="edge"/>
              <c:yMode val="edge"/>
              <c:x val="1.8213899733121597E-2"/>
              <c:y val="0.31218193733387894"/>
            </c:manualLayout>
          </c:layout>
          <c:overlay val="0"/>
          <c:spPr>
            <a:noFill/>
            <a:ln>
              <a:noFill/>
            </a:ln>
            <a:effectLst/>
          </c:sp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crossAx val="221064192"/>
        <c:crossesAt val="-8"/>
        <c:crossBetween val="midCat"/>
        <c:minorUnit val="0.25"/>
      </c:valAx>
      <c:valAx>
        <c:axId val="221072768"/>
        <c:scaling>
          <c:orientation val="minMax"/>
          <c:max val="0.8"/>
          <c:min val="-0.70000000000000007"/>
        </c:scaling>
        <c:delete val="0"/>
        <c:axPos val="r"/>
        <c:title>
          <c:tx>
            <c:rich>
              <a:bodyPr rot="-5400000" spcFirstLastPara="1" vertOverflow="ellipsis" vert="horz" wrap="square" anchor="ctr" anchorCtr="1"/>
              <a:lstStyle/>
              <a:p>
                <a:pPr>
                  <a:defRPr sz="20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2000" b="1">
                    <a:solidFill>
                      <a:sysClr val="windowText" lastClr="000000"/>
                    </a:solidFill>
                    <a:latin typeface="Arial" panose="020B0604020202020204" pitchFamily="34" charset="0"/>
                    <a:cs typeface="Arial" panose="020B0604020202020204" pitchFamily="34" charset="0"/>
                  </a:rPr>
                  <a:t>d</a:t>
                </a:r>
                <a:r>
                  <a:rPr lang="en-US" sz="2000" b="1" i="1">
                    <a:solidFill>
                      <a:sysClr val="windowText" lastClr="000000"/>
                    </a:solidFill>
                    <a:latin typeface="Arial" panose="020B0604020202020204" pitchFamily="34" charset="0"/>
                    <a:cs typeface="Arial" panose="020B0604020202020204" pitchFamily="34" charset="0"/>
                  </a:rPr>
                  <a:t>R</a:t>
                </a:r>
                <a:r>
                  <a:rPr lang="en-US" sz="2000" b="1">
                    <a:solidFill>
                      <a:sysClr val="windowText" lastClr="000000"/>
                    </a:solidFill>
                    <a:latin typeface="Arial" panose="020B0604020202020204" pitchFamily="34" charset="0"/>
                    <a:cs typeface="Arial" panose="020B0604020202020204" pitchFamily="34" charset="0"/>
                  </a:rPr>
                  <a:t>/dlgC</a:t>
                </a:r>
              </a:p>
            </c:rich>
          </c:tx>
          <c:layout>
            <c:manualLayout>
              <c:xMode val="edge"/>
              <c:yMode val="edge"/>
              <c:x val="0.93159931100372828"/>
              <c:y val="0.31890387206496335"/>
            </c:manualLayout>
          </c:layout>
          <c:overlay val="0"/>
          <c:spPr>
            <a:noFill/>
            <a:ln>
              <a:noFill/>
            </a:ln>
            <a:effectLst/>
          </c:spPr>
        </c:title>
        <c:numFmt formatCode="General" sourceLinked="1"/>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crossAx val="221079040"/>
        <c:crosses val="max"/>
        <c:crossBetween val="midCat"/>
        <c:majorUnit val="0.30000000000000004"/>
      </c:valAx>
      <c:valAx>
        <c:axId val="221079040"/>
        <c:scaling>
          <c:logBase val="10"/>
          <c:orientation val="minMax"/>
        </c:scaling>
        <c:delete val="1"/>
        <c:axPos val="b"/>
        <c:numFmt formatCode="0.000" sourceLinked="1"/>
        <c:majorTickMark val="out"/>
        <c:minorTickMark val="none"/>
        <c:tickLblPos val="nextTo"/>
        <c:crossAx val="221072768"/>
        <c:crosses val="autoZero"/>
        <c:crossBetween val="midCat"/>
      </c:valAx>
      <c:spPr>
        <a:noFill/>
        <a:ln>
          <a:noFill/>
        </a:ln>
        <a:effectLst/>
      </c:spPr>
    </c:plotArea>
    <c:legend>
      <c:legendPos val="t"/>
      <c:layout>
        <c:manualLayout>
          <c:xMode val="edge"/>
          <c:yMode val="edge"/>
          <c:x val="0.13334069328614082"/>
          <c:y val="0.63603854515815517"/>
          <c:w val="0.21633091318130684"/>
          <c:h val="0.15517898665708613"/>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ru-RU"/>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10998009594228"/>
          <c:y val="7.5973216759551113E-2"/>
          <c:w val="0.86531198378537055"/>
          <c:h val="0.62822978881102176"/>
        </c:manualLayout>
      </c:layout>
      <c:barChart>
        <c:barDir val="col"/>
        <c:grouping val="clustered"/>
        <c:varyColors val="0"/>
        <c:ser>
          <c:idx val="0"/>
          <c:order val="0"/>
          <c:spPr>
            <a:solidFill>
              <a:schemeClr val="accent1"/>
            </a:solidFill>
            <a:ln>
              <a:noFill/>
            </a:ln>
            <a:effectLst/>
          </c:spPr>
          <c:invertIfNegative val="0"/>
          <c:cat>
            <c:strRef>
              <c:f>Аркуш1!$L$5:$L$12</c:f>
              <c:strCache>
                <c:ptCount val="8"/>
                <c:pt idx="0">
                  <c:v>0,74–1,17</c:v>
                </c:pt>
                <c:pt idx="1">
                  <c:v>12,6–20,0</c:v>
                </c:pt>
                <c:pt idx="2">
                  <c:v>56,2–89,1</c:v>
                </c:pt>
                <c:pt idx="3">
                  <c:v>126–200</c:v>
                </c:pt>
                <c:pt idx="4">
                  <c:v>331–501</c:v>
                </c:pt>
                <c:pt idx="5">
                  <c:v>2239–3162</c:v>
                </c:pt>
                <c:pt idx="6">
                  <c:v>10000–15849</c:v>
                </c:pt>
                <c:pt idx="7">
                  <c:v>22387–31623</c:v>
                </c:pt>
              </c:strCache>
            </c:strRef>
          </c:cat>
          <c:val>
            <c:numRef>
              <c:f>Аркуш1!$O$5:$O$12</c:f>
              <c:numCache>
                <c:formatCode>General</c:formatCode>
                <c:ptCount val="8"/>
                <c:pt idx="0">
                  <c:v>100</c:v>
                </c:pt>
                <c:pt idx="1">
                  <c:v>58.3</c:v>
                </c:pt>
                <c:pt idx="2">
                  <c:v>53.8</c:v>
                </c:pt>
                <c:pt idx="3">
                  <c:v>92.3</c:v>
                </c:pt>
                <c:pt idx="4">
                  <c:v>61.5</c:v>
                </c:pt>
                <c:pt idx="5">
                  <c:v>69.2</c:v>
                </c:pt>
                <c:pt idx="6">
                  <c:v>88.9</c:v>
                </c:pt>
                <c:pt idx="7">
                  <c:v>77.8</c:v>
                </c:pt>
              </c:numCache>
            </c:numRef>
          </c:val>
          <c:extLst xmlns:c16r2="http://schemas.microsoft.com/office/drawing/2015/06/chart">
            <c:ext xmlns:c15="http://schemas.microsoft.com/office/drawing/2012/chart" uri="{02D57815-91ED-43cb-92C2-25804820EDAC}">
              <c15:datalabelsRange>
                <c15:f>Аркуш1!$N$5:$N$12</c15:f>
                <c15:dlblRangeCache>
                  <c:ptCount val="8"/>
                  <c:pt idx="0">
                    <c:v>7/7(100%)</c:v>
                  </c:pt>
                  <c:pt idx="1">
                    <c:v>7/12(58.3%)</c:v>
                  </c:pt>
                  <c:pt idx="2">
                    <c:v>7/13(53.8%)</c:v>
                  </c:pt>
                  <c:pt idx="3">
                    <c:v>12/13(92.3%)</c:v>
                  </c:pt>
                  <c:pt idx="4">
                    <c:v>8/13(61.5%)</c:v>
                  </c:pt>
                  <c:pt idx="5">
                    <c:v>9/13(69.2%)</c:v>
                  </c:pt>
                  <c:pt idx="6">
                    <c:v>8/9(88.9%)</c:v>
                  </c:pt>
                  <c:pt idx="7">
                    <c:v>7/9(77.8%)</c:v>
                  </c:pt>
                </c15:dlblRangeCache>
              </c15:datalabelsRange>
            </c:ext>
            <c:ext xmlns:c16="http://schemas.microsoft.com/office/drawing/2014/chart" uri="{C3380CC4-5D6E-409C-BE32-E72D297353CC}">
              <c16:uniqueId val="{00000008-EFD4-42D7-A7F4-518DCCBA5B09}"/>
            </c:ext>
          </c:extLst>
        </c:ser>
        <c:dLbls>
          <c:showLegendKey val="0"/>
          <c:showVal val="0"/>
          <c:showCatName val="0"/>
          <c:showSerName val="0"/>
          <c:showPercent val="0"/>
          <c:showBubbleSize val="0"/>
        </c:dLbls>
        <c:gapWidth val="51"/>
        <c:overlap val="49"/>
        <c:axId val="220841088"/>
        <c:axId val="220843008"/>
      </c:barChart>
      <c:catAx>
        <c:axId val="220841088"/>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uk-UA" sz="2000" b="1">
                    <a:latin typeface="Arial" panose="020B0604020202020204" pitchFamily="34" charset="0"/>
                    <a:cs typeface="Arial" panose="020B0604020202020204" pitchFamily="34" charset="0"/>
                  </a:rPr>
                  <a:t>С, </a:t>
                </a:r>
                <a:r>
                  <a:rPr lang="en-US" sz="2000" b="1">
                    <a:latin typeface="Arial" panose="020B0604020202020204" pitchFamily="34" charset="0"/>
                    <a:cs typeface="Arial" panose="020B0604020202020204" pitchFamily="34" charset="0"/>
                  </a:rPr>
                  <a:t>mkM</a:t>
                </a:r>
                <a:endParaRPr lang="uk-UA" sz="2000" b="1">
                  <a:latin typeface="Arial" panose="020B0604020202020204" pitchFamily="34" charset="0"/>
                  <a:cs typeface="Arial" panose="020B0604020202020204" pitchFamily="34" charset="0"/>
                </a:endParaRPr>
              </a:p>
            </c:rich>
          </c:tx>
          <c:layout>
            <c:manualLayout>
              <c:xMode val="edge"/>
              <c:yMode val="edge"/>
              <c:x val="0.48894509524029589"/>
              <c:y val="0.9123868516160345"/>
            </c:manualLayout>
          </c:layout>
          <c:overlay val="0"/>
          <c:spPr>
            <a:noFill/>
            <a:ln>
              <a:noFill/>
            </a:ln>
            <a:effectLst/>
          </c:spPr>
        </c:title>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ru-RU"/>
          </a:p>
        </c:txPr>
        <c:crossAx val="220843008"/>
        <c:crosses val="autoZero"/>
        <c:auto val="1"/>
        <c:lblAlgn val="ctr"/>
        <c:lblOffset val="100"/>
        <c:noMultiLvlLbl val="0"/>
      </c:catAx>
      <c:valAx>
        <c:axId val="220843008"/>
        <c:scaling>
          <c:orientation val="minMax"/>
          <c:max val="100"/>
        </c:scaling>
        <c:delete val="0"/>
        <c:axPos val="l"/>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uk-UA" sz="2000" b="1" i="0" u="none" strike="noStrike" baseline="0">
                    <a:latin typeface="Arial" panose="020B0604020202020204" pitchFamily="34" charset="0"/>
                    <a:cs typeface="Arial" panose="020B0604020202020204" pitchFamily="34" charset="0"/>
                  </a:rPr>
                  <a:t>Detection frequency, %</a:t>
                </a:r>
                <a:endParaRPr lang="uk-UA" sz="2000" b="1">
                  <a:latin typeface="Arial" panose="020B0604020202020204" pitchFamily="34" charset="0"/>
                  <a:cs typeface="Arial" panose="020B0604020202020204" pitchFamily="34" charset="0"/>
                </a:endParaRPr>
              </a:p>
            </c:rich>
          </c:tx>
          <c:layout/>
          <c:overlay val="0"/>
          <c:spPr>
            <a:noFill/>
            <a:ln>
              <a:noFill/>
            </a:ln>
            <a:effectLst/>
          </c:spPr>
        </c:title>
        <c:numFmt formatCode="General" sourceLinked="1"/>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crossAx val="220841088"/>
        <c:crosses val="autoZero"/>
        <c:crossBetween val="between"/>
        <c:majorUnit val="20"/>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0.92137</cdr:x>
      <cdr:y>2.9833E-7</cdr:y>
    </cdr:from>
    <cdr:to>
      <cdr:x>0.97111</cdr:x>
      <cdr:y>0.12272</cdr:y>
    </cdr:to>
    <cdr:sp macro="" textlink="">
      <cdr:nvSpPr>
        <cdr:cNvPr id="2" name="Поле 1"/>
        <cdr:cNvSpPr txBox="1"/>
      </cdr:nvSpPr>
      <cdr:spPr>
        <a:xfrm xmlns:a="http://schemas.openxmlformats.org/drawingml/2006/main">
          <a:off x="7923518" y="1"/>
          <a:ext cx="427703" cy="41135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1" i="1" kern="1200" dirty="0">
              <a:latin typeface="Arial" panose="020B0604020202020204" pitchFamily="34" charset="0"/>
              <a:cs typeface="Arial" panose="020B0604020202020204" pitchFamily="34" charset="0"/>
            </a:rPr>
            <a:t>a</a:t>
          </a:r>
          <a:endParaRPr lang="uk-UA" sz="2000" b="1" i="1" kern="1200" dirty="0">
            <a:latin typeface="Arial" panose="020B0604020202020204" pitchFamily="34" charset="0"/>
            <a:cs typeface="Arial" panose="020B0604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0.92631</cdr:x>
      <cdr:y>0</cdr:y>
    </cdr:from>
    <cdr:to>
      <cdr:x>0.98772</cdr:x>
      <cdr:y>0.14355</cdr:y>
    </cdr:to>
    <cdr:sp macro="" textlink="">
      <cdr:nvSpPr>
        <cdr:cNvPr id="2" name="Поле 1"/>
        <cdr:cNvSpPr txBox="1"/>
      </cdr:nvSpPr>
      <cdr:spPr>
        <a:xfrm xmlns:a="http://schemas.openxmlformats.org/drawingml/2006/main">
          <a:off x="7786419" y="0"/>
          <a:ext cx="516193" cy="49244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1" i="1" kern="1200" dirty="0">
              <a:latin typeface="Arial" panose="020B0604020202020204" pitchFamily="34" charset="0"/>
              <a:cs typeface="Arial" panose="020B0604020202020204" pitchFamily="34" charset="0"/>
            </a:rPr>
            <a:t>b</a:t>
          </a:r>
          <a:endParaRPr lang="uk-UA" sz="2000" b="1" i="1" kern="1200" dirty="0">
            <a:latin typeface="Arial" panose="020B0604020202020204" pitchFamily="34" charset="0"/>
            <a:cs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9F15DE-2239-4A7A-886C-1013C159813A}" type="datetimeFigureOut">
              <a:rPr lang="uk-UA" smtClean="0"/>
              <a:t>16.10.2026</a:t>
            </a:fld>
            <a:endParaRPr lang="uk-UA"/>
          </a:p>
        </p:txBody>
      </p:sp>
      <p:sp>
        <p:nvSpPr>
          <p:cNvPr id="4" name="Місце для зображення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B66EF7-EDEF-42F6-8A4A-DD68DE85387F}" type="slidenum">
              <a:rPr lang="uk-UA" smtClean="0"/>
              <a:t>‹#›</a:t>
            </a:fld>
            <a:endParaRPr lang="uk-UA"/>
          </a:p>
        </p:txBody>
      </p:sp>
    </p:spTree>
    <p:extLst>
      <p:ext uri="{BB962C8B-B14F-4D97-AF65-F5344CB8AC3E}">
        <p14:creationId xmlns:p14="http://schemas.microsoft.com/office/powerpoint/2010/main" val="3708632771"/>
      </p:ext>
    </p:extLst>
  </p:cSld>
  <p:clrMap bg1="lt1" tx1="dk1" bg2="lt2" tx2="dk2" accent1="accent1" accent2="accent2" accent3="accent3" accent4="accent4" accent5="accent5" accent6="accent6" hlink="hlink" folHlink="folHlink"/>
  <p:notesStyle>
    <a:lvl1pPr marL="0" algn="l" defTabSz="2479090" rtl="0" eaLnBrk="1" latinLnBrk="0" hangingPunct="1">
      <a:defRPr sz="3254" kern="1200">
        <a:solidFill>
          <a:schemeClr val="tx1"/>
        </a:solidFill>
        <a:latin typeface="+mn-lt"/>
        <a:ea typeface="+mn-ea"/>
        <a:cs typeface="+mn-cs"/>
      </a:defRPr>
    </a:lvl1pPr>
    <a:lvl2pPr marL="1239545" algn="l" defTabSz="2479090" rtl="0" eaLnBrk="1" latinLnBrk="0" hangingPunct="1">
      <a:defRPr sz="3254" kern="1200">
        <a:solidFill>
          <a:schemeClr val="tx1"/>
        </a:solidFill>
        <a:latin typeface="+mn-lt"/>
        <a:ea typeface="+mn-ea"/>
        <a:cs typeface="+mn-cs"/>
      </a:defRPr>
    </a:lvl2pPr>
    <a:lvl3pPr marL="2479090" algn="l" defTabSz="2479090" rtl="0" eaLnBrk="1" latinLnBrk="0" hangingPunct="1">
      <a:defRPr sz="3254" kern="1200">
        <a:solidFill>
          <a:schemeClr val="tx1"/>
        </a:solidFill>
        <a:latin typeface="+mn-lt"/>
        <a:ea typeface="+mn-ea"/>
        <a:cs typeface="+mn-cs"/>
      </a:defRPr>
    </a:lvl3pPr>
    <a:lvl4pPr marL="3718638" algn="l" defTabSz="2479090" rtl="0" eaLnBrk="1" latinLnBrk="0" hangingPunct="1">
      <a:defRPr sz="3254" kern="1200">
        <a:solidFill>
          <a:schemeClr val="tx1"/>
        </a:solidFill>
        <a:latin typeface="+mn-lt"/>
        <a:ea typeface="+mn-ea"/>
        <a:cs typeface="+mn-cs"/>
      </a:defRPr>
    </a:lvl4pPr>
    <a:lvl5pPr marL="4958183" algn="l" defTabSz="2479090" rtl="0" eaLnBrk="1" latinLnBrk="0" hangingPunct="1">
      <a:defRPr sz="3254" kern="1200">
        <a:solidFill>
          <a:schemeClr val="tx1"/>
        </a:solidFill>
        <a:latin typeface="+mn-lt"/>
        <a:ea typeface="+mn-ea"/>
        <a:cs typeface="+mn-cs"/>
      </a:defRPr>
    </a:lvl5pPr>
    <a:lvl6pPr marL="6197729" algn="l" defTabSz="2479090" rtl="0" eaLnBrk="1" latinLnBrk="0" hangingPunct="1">
      <a:defRPr sz="3254" kern="1200">
        <a:solidFill>
          <a:schemeClr val="tx1"/>
        </a:solidFill>
        <a:latin typeface="+mn-lt"/>
        <a:ea typeface="+mn-ea"/>
        <a:cs typeface="+mn-cs"/>
      </a:defRPr>
    </a:lvl6pPr>
    <a:lvl7pPr marL="7437277" algn="l" defTabSz="2479090" rtl="0" eaLnBrk="1" latinLnBrk="0" hangingPunct="1">
      <a:defRPr sz="3254" kern="1200">
        <a:solidFill>
          <a:schemeClr val="tx1"/>
        </a:solidFill>
        <a:latin typeface="+mn-lt"/>
        <a:ea typeface="+mn-ea"/>
        <a:cs typeface="+mn-cs"/>
      </a:defRPr>
    </a:lvl7pPr>
    <a:lvl8pPr marL="8676822" algn="l" defTabSz="2479090" rtl="0" eaLnBrk="1" latinLnBrk="0" hangingPunct="1">
      <a:defRPr sz="3254" kern="1200">
        <a:solidFill>
          <a:schemeClr val="tx1"/>
        </a:solidFill>
        <a:latin typeface="+mn-lt"/>
        <a:ea typeface="+mn-ea"/>
        <a:cs typeface="+mn-cs"/>
      </a:defRPr>
    </a:lvl8pPr>
    <a:lvl9pPr marL="9916367" algn="l" defTabSz="2479090" rtl="0" eaLnBrk="1" latinLnBrk="0" hangingPunct="1">
      <a:defRPr sz="325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4BB66EF7-EDEF-42F6-8A4A-DD68DE85387F}" type="slidenum">
              <a:rPr lang="uk-UA" smtClean="0"/>
              <a:t>1</a:t>
            </a:fld>
            <a:endParaRPr lang="uk-UA"/>
          </a:p>
        </p:txBody>
      </p:sp>
    </p:spTree>
    <p:extLst>
      <p:ext uri="{BB962C8B-B14F-4D97-AF65-F5344CB8AC3E}">
        <p14:creationId xmlns:p14="http://schemas.microsoft.com/office/powerpoint/2010/main" val="4111221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603772" y="4954765"/>
            <a:ext cx="18176081" cy="10540259"/>
          </a:xfrm>
        </p:spPr>
        <p:txBody>
          <a:bodyPr anchor="b"/>
          <a:lstStyle>
            <a:lvl1pPr algn="ctr">
              <a:defRPr sz="14031"/>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2672953" y="15901497"/>
            <a:ext cx="16037719" cy="7309499"/>
          </a:xfrm>
        </p:spPr>
        <p:txBody>
          <a:bodyPr/>
          <a:lstStyle>
            <a:lvl1pPr marL="0" indent="0" algn="ctr">
              <a:buNone/>
              <a:defRPr sz="5612"/>
            </a:lvl1pPr>
            <a:lvl2pPr marL="1069162" indent="0" algn="ctr">
              <a:buNone/>
              <a:defRPr sz="4677"/>
            </a:lvl2pPr>
            <a:lvl3pPr marL="2138324" indent="0" algn="ctr">
              <a:buNone/>
              <a:defRPr sz="4209"/>
            </a:lvl3pPr>
            <a:lvl4pPr marL="3207487" indent="0" algn="ctr">
              <a:buNone/>
              <a:defRPr sz="3742"/>
            </a:lvl4pPr>
            <a:lvl5pPr marL="4276649" indent="0" algn="ctr">
              <a:buNone/>
              <a:defRPr sz="3742"/>
            </a:lvl5pPr>
            <a:lvl6pPr marL="5345811" indent="0" algn="ctr">
              <a:buNone/>
              <a:defRPr sz="3742"/>
            </a:lvl6pPr>
            <a:lvl7pPr marL="6414973" indent="0" algn="ctr">
              <a:buNone/>
              <a:defRPr sz="3742"/>
            </a:lvl7pPr>
            <a:lvl8pPr marL="7484135" indent="0" algn="ctr">
              <a:buNone/>
              <a:defRPr sz="3742"/>
            </a:lvl8pPr>
            <a:lvl9pPr marL="8553298" indent="0" algn="ctr">
              <a:buNone/>
              <a:defRPr sz="3742"/>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75411E1A-8BCA-4C20-96C0-169A1DE45792}" type="datetimeFigureOut">
              <a:rPr lang="uk-UA" smtClean="0"/>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AFA5B00-1700-4099-9961-F531BA5E85C7}" type="slidenum">
              <a:rPr lang="uk-UA" smtClean="0"/>
              <a:t>‹#›</a:t>
            </a:fld>
            <a:endParaRPr lang="uk-UA"/>
          </a:p>
        </p:txBody>
      </p:sp>
    </p:spTree>
    <p:extLst>
      <p:ext uri="{BB962C8B-B14F-4D97-AF65-F5344CB8AC3E}">
        <p14:creationId xmlns:p14="http://schemas.microsoft.com/office/powerpoint/2010/main" val="1780976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5411E1A-8BCA-4C20-96C0-169A1DE45792}" type="datetimeFigureOut">
              <a:rPr lang="uk-UA" smtClean="0"/>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AFA5B00-1700-4099-9961-F531BA5E85C7}" type="slidenum">
              <a:rPr lang="uk-UA" smtClean="0"/>
              <a:t>‹#›</a:t>
            </a:fld>
            <a:endParaRPr lang="uk-UA"/>
          </a:p>
        </p:txBody>
      </p:sp>
    </p:spTree>
    <p:extLst>
      <p:ext uri="{BB962C8B-B14F-4D97-AF65-F5344CB8AC3E}">
        <p14:creationId xmlns:p14="http://schemas.microsoft.com/office/powerpoint/2010/main" val="2511373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1458988" y="7547788"/>
            <a:ext cx="18443377" cy="12593645"/>
          </a:xfrm>
        </p:spPr>
        <p:txBody>
          <a:bodyPr anchor="b"/>
          <a:lstStyle>
            <a:lvl1pPr>
              <a:defRPr sz="14031"/>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458988" y="20260574"/>
            <a:ext cx="18443377" cy="6622701"/>
          </a:xfrm>
        </p:spPr>
        <p:txBody>
          <a:bodyPr/>
          <a:lstStyle>
            <a:lvl1pPr marL="0" indent="0">
              <a:buNone/>
              <a:defRPr sz="5612">
                <a:solidFill>
                  <a:schemeClr val="tx1"/>
                </a:solidFill>
              </a:defRPr>
            </a:lvl1pPr>
            <a:lvl2pPr marL="1069162" indent="0">
              <a:buNone/>
              <a:defRPr sz="4677">
                <a:solidFill>
                  <a:schemeClr val="tx1">
                    <a:tint val="75000"/>
                  </a:schemeClr>
                </a:solidFill>
              </a:defRPr>
            </a:lvl2pPr>
            <a:lvl3pPr marL="2138324" indent="0">
              <a:buNone/>
              <a:defRPr sz="4209">
                <a:solidFill>
                  <a:schemeClr val="tx1">
                    <a:tint val="75000"/>
                  </a:schemeClr>
                </a:solidFill>
              </a:defRPr>
            </a:lvl3pPr>
            <a:lvl4pPr marL="3207487" indent="0">
              <a:buNone/>
              <a:defRPr sz="3742">
                <a:solidFill>
                  <a:schemeClr val="tx1">
                    <a:tint val="75000"/>
                  </a:schemeClr>
                </a:solidFill>
              </a:defRPr>
            </a:lvl4pPr>
            <a:lvl5pPr marL="4276649" indent="0">
              <a:buNone/>
              <a:defRPr sz="3742">
                <a:solidFill>
                  <a:schemeClr val="tx1">
                    <a:tint val="75000"/>
                  </a:schemeClr>
                </a:solidFill>
              </a:defRPr>
            </a:lvl5pPr>
            <a:lvl6pPr marL="5345811" indent="0">
              <a:buNone/>
              <a:defRPr sz="3742">
                <a:solidFill>
                  <a:schemeClr val="tx1">
                    <a:tint val="75000"/>
                  </a:schemeClr>
                </a:solidFill>
              </a:defRPr>
            </a:lvl6pPr>
            <a:lvl7pPr marL="6414973" indent="0">
              <a:buNone/>
              <a:defRPr sz="3742">
                <a:solidFill>
                  <a:schemeClr val="tx1">
                    <a:tint val="75000"/>
                  </a:schemeClr>
                </a:solidFill>
              </a:defRPr>
            </a:lvl7pPr>
            <a:lvl8pPr marL="7484135" indent="0">
              <a:buNone/>
              <a:defRPr sz="3742">
                <a:solidFill>
                  <a:schemeClr val="tx1">
                    <a:tint val="75000"/>
                  </a:schemeClr>
                </a:solidFill>
              </a:defRPr>
            </a:lvl8pPr>
            <a:lvl9pPr marL="8553298" indent="0">
              <a:buNone/>
              <a:defRPr sz="3742">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p:txBody>
          <a:bodyPr/>
          <a:lstStyle/>
          <a:p>
            <a:fld id="{75411E1A-8BCA-4C20-96C0-169A1DE45792}" type="datetimeFigureOut">
              <a:rPr lang="uk-UA" smtClean="0"/>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AFA5B00-1700-4099-9961-F531BA5E85C7}" type="slidenum">
              <a:rPr lang="uk-UA" smtClean="0"/>
              <a:t>‹#›</a:t>
            </a:fld>
            <a:endParaRPr lang="uk-UA"/>
          </a:p>
        </p:txBody>
      </p:sp>
    </p:spTree>
    <p:extLst>
      <p:ext uri="{BB962C8B-B14F-4D97-AF65-F5344CB8AC3E}">
        <p14:creationId xmlns:p14="http://schemas.microsoft.com/office/powerpoint/2010/main" val="392217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1470124" y="8059374"/>
            <a:ext cx="9088041" cy="1920934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10825460" y="8059374"/>
            <a:ext cx="9088041" cy="1920934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75411E1A-8BCA-4C20-96C0-169A1DE45792}" type="datetimeFigureOut">
              <a:rPr lang="uk-UA" smtClean="0"/>
              <a:t>16.10.2026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AFA5B00-1700-4099-9961-F531BA5E85C7}" type="slidenum">
              <a:rPr lang="uk-UA" smtClean="0"/>
              <a:t>‹#›</a:t>
            </a:fld>
            <a:endParaRPr lang="uk-UA"/>
          </a:p>
        </p:txBody>
      </p:sp>
    </p:spTree>
    <p:extLst>
      <p:ext uri="{BB962C8B-B14F-4D97-AF65-F5344CB8AC3E}">
        <p14:creationId xmlns:p14="http://schemas.microsoft.com/office/powerpoint/2010/main" val="4081233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1472909" y="1611882"/>
            <a:ext cx="18443377" cy="5851808"/>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472912" y="7421634"/>
            <a:ext cx="9046274"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1472912" y="11058863"/>
            <a:ext cx="9046274" cy="16265921"/>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10825461" y="7421634"/>
            <a:ext cx="9090826"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10825461" y="11058863"/>
            <a:ext cx="9090826" cy="16265921"/>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75411E1A-8BCA-4C20-96C0-169A1DE45792}" type="datetimeFigureOut">
              <a:rPr lang="uk-UA" smtClean="0"/>
              <a:t>16.10.2026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5AFA5B00-1700-4099-9961-F531BA5E85C7}" type="slidenum">
              <a:rPr lang="uk-UA" smtClean="0"/>
              <a:t>‹#›</a:t>
            </a:fld>
            <a:endParaRPr lang="uk-UA"/>
          </a:p>
        </p:txBody>
      </p:sp>
    </p:spTree>
    <p:extLst>
      <p:ext uri="{BB962C8B-B14F-4D97-AF65-F5344CB8AC3E}">
        <p14:creationId xmlns:p14="http://schemas.microsoft.com/office/powerpoint/2010/main" val="1235522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75411E1A-8BCA-4C20-96C0-169A1DE45792}" type="datetimeFigureOut">
              <a:rPr lang="uk-UA" smtClean="0"/>
              <a:t>16.10.2026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5AFA5B00-1700-4099-9961-F531BA5E85C7}" type="slidenum">
              <a:rPr lang="uk-UA" smtClean="0"/>
              <a:t>‹#›</a:t>
            </a:fld>
            <a:endParaRPr lang="uk-UA"/>
          </a:p>
        </p:txBody>
      </p:sp>
    </p:spTree>
    <p:extLst>
      <p:ext uri="{BB962C8B-B14F-4D97-AF65-F5344CB8AC3E}">
        <p14:creationId xmlns:p14="http://schemas.microsoft.com/office/powerpoint/2010/main" val="3960595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411E1A-8BCA-4C20-96C0-169A1DE45792}" type="datetimeFigureOut">
              <a:rPr lang="uk-UA" smtClean="0"/>
              <a:t>16.10.2026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5AFA5B00-1700-4099-9961-F531BA5E85C7}" type="slidenum">
              <a:rPr lang="uk-UA" smtClean="0"/>
              <a:t>‹#›</a:t>
            </a:fld>
            <a:endParaRPr lang="uk-UA"/>
          </a:p>
        </p:txBody>
      </p:sp>
    </p:spTree>
    <p:extLst>
      <p:ext uri="{BB962C8B-B14F-4D97-AF65-F5344CB8AC3E}">
        <p14:creationId xmlns:p14="http://schemas.microsoft.com/office/powerpoint/2010/main" val="63771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9090826" y="4359077"/>
            <a:ext cx="10825460" cy="21515024"/>
          </a:xfrm>
        </p:spPr>
        <p:txBody>
          <a:bodyPr/>
          <a:lstStyle>
            <a:lvl1pPr>
              <a:defRPr sz="7483"/>
            </a:lvl1pPr>
            <a:lvl2pPr>
              <a:defRPr sz="6548"/>
            </a:lvl2pPr>
            <a:lvl3pPr>
              <a:defRPr sz="5612"/>
            </a:lvl3pPr>
            <a:lvl4pPr>
              <a:defRPr sz="4677"/>
            </a:lvl4pPr>
            <a:lvl5pPr>
              <a:defRPr sz="4677"/>
            </a:lvl5pPr>
            <a:lvl6pPr>
              <a:defRPr sz="4677"/>
            </a:lvl6pPr>
            <a:lvl7pPr>
              <a:defRPr sz="4677"/>
            </a:lvl7pPr>
            <a:lvl8pPr>
              <a:defRPr sz="4677"/>
            </a:lvl8pPr>
            <a:lvl9pPr>
              <a:defRPr sz="4677"/>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5411E1A-8BCA-4C20-96C0-169A1DE45792}" type="datetimeFigureOut">
              <a:rPr lang="uk-UA" smtClean="0"/>
              <a:t>16.10.2026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AFA5B00-1700-4099-9961-F531BA5E85C7}" type="slidenum">
              <a:rPr lang="uk-UA" smtClean="0"/>
              <a:t>‹#›</a:t>
            </a:fld>
            <a:endParaRPr lang="uk-UA"/>
          </a:p>
        </p:txBody>
      </p:sp>
    </p:spTree>
    <p:extLst>
      <p:ext uri="{BB962C8B-B14F-4D97-AF65-F5344CB8AC3E}">
        <p14:creationId xmlns:p14="http://schemas.microsoft.com/office/powerpoint/2010/main" val="2108177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9090826" y="4359077"/>
            <a:ext cx="10825460" cy="21515024"/>
          </a:xfrm>
        </p:spPr>
        <p:txBody>
          <a:bodyPr anchor="t"/>
          <a:lstStyle>
            <a:lvl1pPr marL="0" indent="0">
              <a:buNone/>
              <a:defRPr sz="7483"/>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75411E1A-8BCA-4C20-96C0-169A1DE45792}" type="datetimeFigureOut">
              <a:rPr lang="uk-UA" smtClean="0"/>
              <a:t>16.10.2026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5AFA5B00-1700-4099-9961-F531BA5E85C7}" type="slidenum">
              <a:rPr lang="uk-UA" smtClean="0"/>
              <a:t>‹#›</a:t>
            </a:fld>
            <a:endParaRPr lang="uk-UA"/>
          </a:p>
        </p:txBody>
      </p:sp>
    </p:spTree>
    <p:extLst>
      <p:ext uri="{BB962C8B-B14F-4D97-AF65-F5344CB8AC3E}">
        <p14:creationId xmlns:p14="http://schemas.microsoft.com/office/powerpoint/2010/main" val="850838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5411E1A-8BCA-4C20-96C0-169A1DE45792}" type="datetimeFigureOut">
              <a:rPr lang="uk-UA" smtClean="0"/>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AFA5B00-1700-4099-9961-F531BA5E85C7}" type="slidenum">
              <a:rPr lang="uk-UA" smtClean="0"/>
              <a:t>‹#›</a:t>
            </a:fld>
            <a:endParaRPr lang="uk-UA"/>
          </a:p>
        </p:txBody>
      </p:sp>
    </p:spTree>
    <p:extLst>
      <p:ext uri="{BB962C8B-B14F-4D97-AF65-F5344CB8AC3E}">
        <p14:creationId xmlns:p14="http://schemas.microsoft.com/office/powerpoint/2010/main" val="797708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2658" y="1611875"/>
            <a:ext cx="4610844" cy="25656844"/>
          </a:xfrm>
        </p:spPr>
        <p:txBody>
          <a:bodyPr vert="eaVert"/>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470125" y="1611875"/>
            <a:ext cx="13565237" cy="25656844"/>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75411E1A-8BCA-4C20-96C0-169A1DE45792}" type="datetimeFigureOut">
              <a:rPr lang="uk-UA" smtClean="0"/>
              <a:t>16.10.2026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5AFA5B00-1700-4099-9961-F531BA5E85C7}" type="slidenum">
              <a:rPr lang="uk-UA" smtClean="0"/>
              <a:t>‹#›</a:t>
            </a:fld>
            <a:endParaRPr lang="uk-UA"/>
          </a:p>
        </p:txBody>
      </p:sp>
    </p:spTree>
    <p:extLst>
      <p:ext uri="{BB962C8B-B14F-4D97-AF65-F5344CB8AC3E}">
        <p14:creationId xmlns:p14="http://schemas.microsoft.com/office/powerpoint/2010/main" val="1581153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124" y="1611882"/>
            <a:ext cx="18443377" cy="5851808"/>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1470124" y="28060644"/>
            <a:ext cx="4811316" cy="1611875"/>
          </a:xfrm>
          <a:prstGeom prst="rect">
            <a:avLst/>
          </a:prstGeom>
        </p:spPr>
        <p:txBody>
          <a:bodyPr vert="horz" lIns="91440" tIns="45720" rIns="91440" bIns="45720" rtlCol="0" anchor="ctr"/>
          <a:lstStyle>
            <a:lvl1pPr algn="l">
              <a:defRPr sz="2806">
                <a:solidFill>
                  <a:schemeClr val="tx1">
                    <a:tint val="75000"/>
                  </a:schemeClr>
                </a:solidFill>
              </a:defRPr>
            </a:lvl1pPr>
          </a:lstStyle>
          <a:p>
            <a:fld id="{75411E1A-8BCA-4C20-96C0-169A1DE45792}" type="datetimeFigureOut">
              <a:rPr lang="uk-UA" smtClean="0"/>
              <a:t>16.10.2026</a:t>
            </a:fld>
            <a:endParaRPr lang="uk-UA"/>
          </a:p>
        </p:txBody>
      </p:sp>
      <p:sp>
        <p:nvSpPr>
          <p:cNvPr id="5" name="Footer Placeholder 4"/>
          <p:cNvSpPr>
            <a:spLocks noGrp="1"/>
          </p:cNvSpPr>
          <p:nvPr>
            <p:ph type="ftr" sz="quarter" idx="3"/>
          </p:nvPr>
        </p:nvSpPr>
        <p:spPr>
          <a:xfrm>
            <a:off x="7083326" y="28060644"/>
            <a:ext cx="7216973" cy="1611875"/>
          </a:xfrm>
          <a:prstGeom prst="rect">
            <a:avLst/>
          </a:prstGeom>
        </p:spPr>
        <p:txBody>
          <a:bodyPr vert="horz" lIns="91440" tIns="45720" rIns="91440" bIns="45720" rtlCol="0" anchor="ctr"/>
          <a:lstStyle>
            <a:lvl1pPr algn="ctr">
              <a:defRPr sz="2806">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15102185" y="28060644"/>
            <a:ext cx="4811316" cy="1611875"/>
          </a:xfrm>
          <a:prstGeom prst="rect">
            <a:avLst/>
          </a:prstGeom>
        </p:spPr>
        <p:txBody>
          <a:bodyPr vert="horz" lIns="91440" tIns="45720" rIns="91440" bIns="45720" rtlCol="0" anchor="ctr"/>
          <a:lstStyle>
            <a:lvl1pPr algn="r">
              <a:defRPr sz="2806">
                <a:solidFill>
                  <a:schemeClr val="tx1">
                    <a:tint val="75000"/>
                  </a:schemeClr>
                </a:solidFill>
              </a:defRPr>
            </a:lvl1pPr>
          </a:lstStyle>
          <a:p>
            <a:fld id="{5AFA5B00-1700-4099-9961-F531BA5E85C7}" type="slidenum">
              <a:rPr lang="uk-UA" smtClean="0"/>
              <a:t>‹#›</a:t>
            </a:fld>
            <a:endParaRPr lang="uk-UA"/>
          </a:p>
        </p:txBody>
      </p:sp>
    </p:spTree>
    <p:extLst>
      <p:ext uri="{BB962C8B-B14F-4D97-AF65-F5344CB8AC3E}">
        <p14:creationId xmlns:p14="http://schemas.microsoft.com/office/powerpoint/2010/main" val="39112765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38324" rtl="0" eaLnBrk="1" latinLnBrk="0" hangingPunct="1">
        <a:lnSpc>
          <a:spcPct val="90000"/>
        </a:lnSpc>
        <a:spcBef>
          <a:spcPct val="0"/>
        </a:spcBef>
        <a:buNone/>
        <a:defRPr sz="10289" kern="1200">
          <a:solidFill>
            <a:schemeClr val="tx1"/>
          </a:solidFill>
          <a:latin typeface="+mj-lt"/>
          <a:ea typeface="+mj-ea"/>
          <a:cs typeface="+mj-cs"/>
        </a:defRPr>
      </a:lvl1pPr>
    </p:titleStyle>
    <p:bodyStyle>
      <a:lvl1pPr marL="534581" indent="-534581" algn="l" defTabSz="2138324" rtl="0" eaLnBrk="1" latinLnBrk="0" hangingPunct="1">
        <a:lnSpc>
          <a:spcPct val="90000"/>
        </a:lnSpc>
        <a:spcBef>
          <a:spcPts val="2339"/>
        </a:spcBef>
        <a:buFont typeface="Arial" panose="020B0604020202020204" pitchFamily="34" charset="0"/>
        <a:buChar char="•"/>
        <a:defRPr sz="6548" kern="1200">
          <a:solidFill>
            <a:schemeClr val="tx1"/>
          </a:solidFill>
          <a:latin typeface="+mn-lt"/>
          <a:ea typeface="+mn-ea"/>
          <a:cs typeface="+mn-cs"/>
        </a:defRPr>
      </a:lvl1pPr>
      <a:lvl2pPr marL="1603743" indent="-534581" algn="l" defTabSz="2138324" rtl="0" eaLnBrk="1" latinLnBrk="0" hangingPunct="1">
        <a:lnSpc>
          <a:spcPct val="90000"/>
        </a:lnSpc>
        <a:spcBef>
          <a:spcPts val="1169"/>
        </a:spcBef>
        <a:buFont typeface="Arial" panose="020B0604020202020204" pitchFamily="34" charset="0"/>
        <a:buChar char="•"/>
        <a:defRPr sz="5612" kern="1200">
          <a:solidFill>
            <a:schemeClr val="tx1"/>
          </a:solidFill>
          <a:latin typeface="+mn-lt"/>
          <a:ea typeface="+mn-ea"/>
          <a:cs typeface="+mn-cs"/>
        </a:defRPr>
      </a:lvl2pPr>
      <a:lvl3pPr marL="2672906" indent="-534581" algn="l" defTabSz="2138324" rtl="0" eaLnBrk="1" latinLnBrk="0" hangingPunct="1">
        <a:lnSpc>
          <a:spcPct val="90000"/>
        </a:lnSpc>
        <a:spcBef>
          <a:spcPts val="1169"/>
        </a:spcBef>
        <a:buFont typeface="Arial" panose="020B0604020202020204" pitchFamily="34" charset="0"/>
        <a:buChar char="•"/>
        <a:defRPr sz="4677" kern="1200">
          <a:solidFill>
            <a:schemeClr val="tx1"/>
          </a:solidFill>
          <a:latin typeface="+mn-lt"/>
          <a:ea typeface="+mn-ea"/>
          <a:cs typeface="+mn-cs"/>
        </a:defRPr>
      </a:lvl3pPr>
      <a:lvl4pPr marL="3742068"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4pPr>
      <a:lvl5pPr marL="4811230"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5pPr>
      <a:lvl6pPr marL="5880392"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6pPr>
      <a:lvl7pPr marL="6949554"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7pPr>
      <a:lvl8pPr marL="8018717"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8pPr>
      <a:lvl9pPr marL="9087879"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9pPr>
    </p:bodyStyle>
    <p:otherStyle>
      <a:defPPr>
        <a:defRPr lang="en-US"/>
      </a:defPPr>
      <a:lvl1pPr marL="0" algn="l" defTabSz="2138324" rtl="0" eaLnBrk="1" latinLnBrk="0" hangingPunct="1">
        <a:defRPr sz="4209" kern="1200">
          <a:solidFill>
            <a:schemeClr val="tx1"/>
          </a:solidFill>
          <a:latin typeface="+mn-lt"/>
          <a:ea typeface="+mn-ea"/>
          <a:cs typeface="+mn-cs"/>
        </a:defRPr>
      </a:lvl1pPr>
      <a:lvl2pPr marL="1069162" algn="l" defTabSz="2138324" rtl="0" eaLnBrk="1" latinLnBrk="0" hangingPunct="1">
        <a:defRPr sz="4209" kern="1200">
          <a:solidFill>
            <a:schemeClr val="tx1"/>
          </a:solidFill>
          <a:latin typeface="+mn-lt"/>
          <a:ea typeface="+mn-ea"/>
          <a:cs typeface="+mn-cs"/>
        </a:defRPr>
      </a:lvl2pPr>
      <a:lvl3pPr marL="2138324" algn="l" defTabSz="2138324" rtl="0" eaLnBrk="1" latinLnBrk="0" hangingPunct="1">
        <a:defRPr sz="4209" kern="1200">
          <a:solidFill>
            <a:schemeClr val="tx1"/>
          </a:solidFill>
          <a:latin typeface="+mn-lt"/>
          <a:ea typeface="+mn-ea"/>
          <a:cs typeface="+mn-cs"/>
        </a:defRPr>
      </a:lvl3pPr>
      <a:lvl4pPr marL="3207487" algn="l" defTabSz="2138324" rtl="0" eaLnBrk="1" latinLnBrk="0" hangingPunct="1">
        <a:defRPr sz="4209" kern="1200">
          <a:solidFill>
            <a:schemeClr val="tx1"/>
          </a:solidFill>
          <a:latin typeface="+mn-lt"/>
          <a:ea typeface="+mn-ea"/>
          <a:cs typeface="+mn-cs"/>
        </a:defRPr>
      </a:lvl4pPr>
      <a:lvl5pPr marL="4276649" algn="l" defTabSz="2138324" rtl="0" eaLnBrk="1" latinLnBrk="0" hangingPunct="1">
        <a:defRPr sz="4209" kern="1200">
          <a:solidFill>
            <a:schemeClr val="tx1"/>
          </a:solidFill>
          <a:latin typeface="+mn-lt"/>
          <a:ea typeface="+mn-ea"/>
          <a:cs typeface="+mn-cs"/>
        </a:defRPr>
      </a:lvl5pPr>
      <a:lvl6pPr marL="5345811" algn="l" defTabSz="2138324" rtl="0" eaLnBrk="1" latinLnBrk="0" hangingPunct="1">
        <a:defRPr sz="4209" kern="1200">
          <a:solidFill>
            <a:schemeClr val="tx1"/>
          </a:solidFill>
          <a:latin typeface="+mn-lt"/>
          <a:ea typeface="+mn-ea"/>
          <a:cs typeface="+mn-cs"/>
        </a:defRPr>
      </a:lvl6pPr>
      <a:lvl7pPr marL="6414973" algn="l" defTabSz="2138324" rtl="0" eaLnBrk="1" latinLnBrk="0" hangingPunct="1">
        <a:defRPr sz="4209" kern="1200">
          <a:solidFill>
            <a:schemeClr val="tx1"/>
          </a:solidFill>
          <a:latin typeface="+mn-lt"/>
          <a:ea typeface="+mn-ea"/>
          <a:cs typeface="+mn-cs"/>
        </a:defRPr>
      </a:lvl7pPr>
      <a:lvl8pPr marL="7484135" algn="l" defTabSz="2138324" rtl="0" eaLnBrk="1" latinLnBrk="0" hangingPunct="1">
        <a:defRPr sz="4209" kern="1200">
          <a:solidFill>
            <a:schemeClr val="tx1"/>
          </a:solidFill>
          <a:latin typeface="+mn-lt"/>
          <a:ea typeface="+mn-ea"/>
          <a:cs typeface="+mn-cs"/>
        </a:defRPr>
      </a:lvl8pPr>
      <a:lvl9pPr marL="8553298" algn="l" defTabSz="2138324"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mailto:sdolenko@ukr.net" TargetMode="External"/><Relationship Id="rId7"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chart" Target="../charts/chart2.xml"/><Relationship Id="rId4" Type="http://schemas.openxmlformats.org/officeDocument/2006/relationships/chart" Target="../charts/chart1.xm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DF39112C-66CC-4E65-D22D-505974A684C5}"/>
              </a:ext>
            </a:extLst>
          </p:cNvPr>
          <p:cNvSpPr txBox="1"/>
          <p:nvPr/>
        </p:nvSpPr>
        <p:spPr>
          <a:xfrm>
            <a:off x="2231390" y="736600"/>
            <a:ext cx="16920845" cy="3123932"/>
          </a:xfrm>
          <a:prstGeom prst="rect">
            <a:avLst/>
          </a:prstGeom>
          <a:noFill/>
        </p:spPr>
        <p:txBody>
          <a:bodyPr wrap="square">
            <a:spAutoFit/>
          </a:bodyPr>
          <a:lstStyle/>
          <a:p>
            <a:pPr algn="ctr"/>
            <a:r>
              <a:rPr lang="uk-UA" sz="4000" b="1" dirty="0">
                <a:latin typeface="Arial" panose="020B0604020202020204" pitchFamily="34" charset="0"/>
                <a:cs typeface="Arial" panose="020B0604020202020204" pitchFamily="34" charset="0"/>
              </a:rPr>
              <a:t>STRUCTURAL REARRANGEMENTS AND INTERSYSTEM RECURRENCE OF CONCENTRATION NODES IN AQUEOUS SYSTEMS: A FORMALIZED MULTIPARAMETER APPROACH</a:t>
            </a:r>
          </a:p>
          <a:p>
            <a:pPr algn="ctr">
              <a:spcBef>
                <a:spcPts val="600"/>
              </a:spcBef>
              <a:spcAft>
                <a:spcPts val="600"/>
              </a:spcAft>
            </a:pPr>
            <a:r>
              <a:rPr lang="uk-UA" sz="2600" b="1" dirty="0">
                <a:latin typeface="Arial" panose="020B0604020202020204" pitchFamily="34" charset="0"/>
                <a:cs typeface="Arial" panose="020B0604020202020204" pitchFamily="34" charset="0"/>
              </a:rPr>
              <a:t>S.O. Dolenko</a:t>
            </a:r>
          </a:p>
          <a:p>
            <a:pPr algn="ctr">
              <a:spcBef>
                <a:spcPts val="600"/>
              </a:spcBef>
              <a:spcAft>
                <a:spcPts val="600"/>
              </a:spcAft>
            </a:pPr>
            <a:r>
              <a:rPr lang="en-US" b="1" i="1" noProof="0" dirty="0">
                <a:latin typeface="Arial" panose="020B0604020202020204" pitchFamily="34" charset="0"/>
                <a:cs typeface="Arial" panose="020B0604020202020204" pitchFamily="34" charset="0"/>
              </a:rPr>
              <a:t>A.V. Dumansky Institute of Colloid Chemistry and Water Chemistry, National Academy of Sciences of Ukraine</a:t>
            </a:r>
            <a:r>
              <a:rPr lang="en-US" b="1" noProof="0" dirty="0">
                <a:latin typeface="Arial" panose="020B0604020202020204" pitchFamily="34" charset="0"/>
                <a:cs typeface="Arial" panose="020B0604020202020204" pitchFamily="34" charset="0"/>
              </a:rPr>
              <a:t/>
            </a:r>
            <a:br>
              <a:rPr lang="en-US" b="1" noProof="0" dirty="0">
                <a:latin typeface="Arial" panose="020B0604020202020204" pitchFamily="34" charset="0"/>
                <a:cs typeface="Arial" panose="020B0604020202020204" pitchFamily="34" charset="0"/>
              </a:rPr>
            </a:br>
            <a:r>
              <a:rPr lang="en-US" b="1" i="1" noProof="0" dirty="0">
                <a:latin typeface="Arial" panose="020B0604020202020204" pitchFamily="34" charset="0"/>
                <a:cs typeface="Arial" panose="020B0604020202020204" pitchFamily="34" charset="0"/>
              </a:rPr>
              <a:t>42 Academician Vernadsky Blvd., Kyiv 03680, Ukraine; e-mail: </a:t>
            </a:r>
            <a:r>
              <a:rPr lang="en-US" b="1" i="1" noProof="0" dirty="0">
                <a:latin typeface="Arial" panose="020B0604020202020204" pitchFamily="34" charset="0"/>
                <a:cs typeface="Arial" panose="020B0604020202020204" pitchFamily="34" charset="0"/>
                <a:hlinkClick r:id="rId3"/>
              </a:rPr>
              <a:t>sdolenko@ukr.net</a:t>
            </a:r>
            <a:endParaRPr lang="en-US" b="1" noProof="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xmlns="" id="{CEF46108-16D2-DC9B-684A-DA6E9B6F741C}"/>
              </a:ext>
            </a:extLst>
          </p:cNvPr>
          <p:cNvSpPr txBox="1"/>
          <p:nvPr/>
        </p:nvSpPr>
        <p:spPr>
          <a:xfrm>
            <a:off x="719137" y="4560035"/>
            <a:ext cx="9630728" cy="2677656"/>
          </a:xfrm>
          <a:prstGeom prst="rect">
            <a:avLst/>
          </a:prstGeom>
          <a:noFill/>
        </p:spPr>
        <p:txBody>
          <a:bodyPr wrap="square">
            <a:spAutoFit/>
          </a:bodyPr>
          <a:lstStyle/>
          <a:p>
            <a:pPr indent="274638" algn="just"/>
            <a:r>
              <a:rPr lang="en-US" sz="2400" noProof="0" dirty="0">
                <a:latin typeface="Arial" panose="020B0604020202020204" pitchFamily="34" charset="0"/>
                <a:cs typeface="Arial" panose="020B0604020202020204" pitchFamily="34" charset="0"/>
              </a:rPr>
              <a:t>Aqueous systems exhibit nonlinear changes in structural and physicochemical parameters with temperature and concentration. Such changes may be weak, distributed, or overlapping, making characteristic rearrangement regions difficult to identify from individual dependences. Their recurrence across chemically different systems may indicate common concentration-dependent features of aqueous-system organization.</a:t>
            </a:r>
          </a:p>
        </p:txBody>
      </p:sp>
      <p:sp>
        <p:nvSpPr>
          <p:cNvPr id="9" name="TextBox 8">
            <a:extLst>
              <a:ext uri="{FF2B5EF4-FFF2-40B4-BE49-F238E27FC236}">
                <a16:creationId xmlns:a16="http://schemas.microsoft.com/office/drawing/2014/main" xmlns="" id="{E9E2B5BF-A6B2-9036-D436-2A47EEC7A486}"/>
              </a:ext>
            </a:extLst>
          </p:cNvPr>
          <p:cNvSpPr txBox="1"/>
          <p:nvPr/>
        </p:nvSpPr>
        <p:spPr>
          <a:xfrm>
            <a:off x="11053762" y="4475769"/>
            <a:ext cx="9610726" cy="1569660"/>
          </a:xfrm>
          <a:prstGeom prst="rect">
            <a:avLst/>
          </a:prstGeom>
          <a:noFill/>
        </p:spPr>
        <p:txBody>
          <a:bodyPr wrap="square">
            <a:spAutoFit/>
          </a:bodyPr>
          <a:lstStyle/>
          <a:p>
            <a:pPr indent="365125" algn="just"/>
            <a:r>
              <a:rPr lang="en-US" sz="2400" noProof="0" dirty="0">
                <a:latin typeface="Arial" panose="020B0604020202020204" pitchFamily="34" charset="0"/>
                <a:cs typeface="Arial" panose="020B0604020202020204" pitchFamily="34" charset="0"/>
              </a:rPr>
              <a:t>To develop and test a formalized multiparameter approach for identifying structural rearrangements in aqueous systems and to evaluate the intersystem recurrence of characteristic concentration nodes.</a:t>
            </a:r>
          </a:p>
        </p:txBody>
      </p:sp>
      <p:sp>
        <p:nvSpPr>
          <p:cNvPr id="11" name="TextBox 10">
            <a:extLst>
              <a:ext uri="{FF2B5EF4-FFF2-40B4-BE49-F238E27FC236}">
                <a16:creationId xmlns:a16="http://schemas.microsoft.com/office/drawing/2014/main" xmlns="" id="{DB855F03-910B-0079-87B7-072F0DF148B4}"/>
              </a:ext>
            </a:extLst>
          </p:cNvPr>
          <p:cNvSpPr txBox="1"/>
          <p:nvPr/>
        </p:nvSpPr>
        <p:spPr>
          <a:xfrm>
            <a:off x="3901758" y="3976688"/>
            <a:ext cx="2606040" cy="492443"/>
          </a:xfrm>
          <a:prstGeom prst="rect">
            <a:avLst/>
          </a:prstGeom>
          <a:noFill/>
        </p:spPr>
        <p:txBody>
          <a:bodyPr wrap="square">
            <a:spAutoFit/>
          </a:bodyPr>
          <a:lstStyle/>
          <a:p>
            <a:r>
              <a:rPr lang="uk-UA" sz="2600" b="1" dirty="0">
                <a:solidFill>
                  <a:srgbClr val="0070C0"/>
                </a:solidFill>
                <a:latin typeface="Arial" panose="020B0604020202020204" pitchFamily="34" charset="0"/>
                <a:cs typeface="Arial" panose="020B0604020202020204" pitchFamily="34" charset="0"/>
              </a:rPr>
              <a:t>BACKGROUND</a:t>
            </a:r>
            <a:r>
              <a:rPr lang="uk-UA" sz="2600" b="1" dirty="0">
                <a:latin typeface="Arial" panose="020B0604020202020204" pitchFamily="34" charset="0"/>
                <a:cs typeface="Arial" panose="020B0604020202020204" pitchFamily="34" charset="0"/>
              </a:rPr>
              <a:t> </a:t>
            </a:r>
          </a:p>
        </p:txBody>
      </p:sp>
      <p:sp>
        <p:nvSpPr>
          <p:cNvPr id="13" name="TextBox 12">
            <a:extLst>
              <a:ext uri="{FF2B5EF4-FFF2-40B4-BE49-F238E27FC236}">
                <a16:creationId xmlns:a16="http://schemas.microsoft.com/office/drawing/2014/main" xmlns="" id="{78A18F20-46AC-45BE-2686-EFB2F41FEF2A}"/>
              </a:ext>
            </a:extLst>
          </p:cNvPr>
          <p:cNvSpPr txBox="1"/>
          <p:nvPr/>
        </p:nvSpPr>
        <p:spPr>
          <a:xfrm>
            <a:off x="14885353" y="3983326"/>
            <a:ext cx="973772" cy="492443"/>
          </a:xfrm>
          <a:prstGeom prst="rect">
            <a:avLst/>
          </a:prstGeom>
          <a:noFill/>
        </p:spPr>
        <p:txBody>
          <a:bodyPr wrap="square">
            <a:spAutoFit/>
          </a:bodyPr>
          <a:lstStyle/>
          <a:p>
            <a:r>
              <a:rPr lang="uk-UA" sz="2600" b="1" dirty="0">
                <a:solidFill>
                  <a:srgbClr val="0070C0"/>
                </a:solidFill>
                <a:latin typeface="Arial" panose="020B0604020202020204" pitchFamily="34" charset="0"/>
                <a:cs typeface="Arial" panose="020B0604020202020204" pitchFamily="34" charset="0"/>
              </a:rPr>
              <a:t>AIM</a:t>
            </a:r>
          </a:p>
        </p:txBody>
      </p:sp>
      <p:sp>
        <p:nvSpPr>
          <p:cNvPr id="99" name="TextBox 98">
            <a:extLst>
              <a:ext uri="{FF2B5EF4-FFF2-40B4-BE49-F238E27FC236}">
                <a16:creationId xmlns:a16="http://schemas.microsoft.com/office/drawing/2014/main" xmlns="" id="{DF181B75-BE18-07CA-F48F-C3A1C211C0AD}"/>
              </a:ext>
            </a:extLst>
          </p:cNvPr>
          <p:cNvSpPr txBox="1"/>
          <p:nvPr/>
        </p:nvSpPr>
        <p:spPr>
          <a:xfrm>
            <a:off x="12237784" y="6415196"/>
            <a:ext cx="7854043" cy="490626"/>
          </a:xfrm>
          <a:prstGeom prst="rect">
            <a:avLst/>
          </a:prstGeom>
          <a:noFill/>
        </p:spPr>
        <p:txBody>
          <a:bodyPr wrap="square">
            <a:spAutoFit/>
          </a:bodyPr>
          <a:lstStyle/>
          <a:p>
            <a:r>
              <a:rPr lang="uk-UA" sz="2600" b="1" dirty="0">
                <a:solidFill>
                  <a:srgbClr val="0070C0"/>
                </a:solidFill>
                <a:latin typeface="Arial" panose="020B0604020202020204" pitchFamily="34" charset="0"/>
                <a:cs typeface="Arial" panose="020B0604020202020204" pitchFamily="34" charset="0"/>
              </a:rPr>
              <a:t>TEMPERATURE-INDUCED REARRANGEMENTS</a:t>
            </a:r>
          </a:p>
        </p:txBody>
      </p:sp>
      <p:sp>
        <p:nvSpPr>
          <p:cNvPr id="101" name="TextBox 100">
            <a:extLst>
              <a:ext uri="{FF2B5EF4-FFF2-40B4-BE49-F238E27FC236}">
                <a16:creationId xmlns:a16="http://schemas.microsoft.com/office/drawing/2014/main" xmlns="" id="{D5158F1A-14E5-7D3F-25F6-6C1CB982DEF3}"/>
              </a:ext>
            </a:extLst>
          </p:cNvPr>
          <p:cNvSpPr txBox="1"/>
          <p:nvPr/>
        </p:nvSpPr>
        <p:spPr>
          <a:xfrm>
            <a:off x="1332139" y="12498722"/>
            <a:ext cx="8082643" cy="492443"/>
          </a:xfrm>
          <a:prstGeom prst="rect">
            <a:avLst/>
          </a:prstGeom>
          <a:noFill/>
        </p:spPr>
        <p:txBody>
          <a:bodyPr wrap="square">
            <a:spAutoFit/>
          </a:bodyPr>
          <a:lstStyle/>
          <a:p>
            <a:r>
              <a:rPr lang="uk-UA" sz="2600" b="1" dirty="0">
                <a:solidFill>
                  <a:srgbClr val="0070C0"/>
                </a:solidFill>
                <a:latin typeface="Arial" panose="020B0604020202020204" pitchFamily="34" charset="0"/>
                <a:cs typeface="Arial" panose="020B0604020202020204" pitchFamily="34" charset="0"/>
              </a:rPr>
              <a:t>CONCENTRATION-INDUCED REARRANGEMENTS</a:t>
            </a:r>
          </a:p>
        </p:txBody>
      </p:sp>
      <p:graphicFrame>
        <p:nvGraphicFramePr>
          <p:cNvPr id="102" name="Діаграма 101">
            <a:extLst>
              <a:ext uri="{FF2B5EF4-FFF2-40B4-BE49-F238E27FC236}">
                <a16:creationId xmlns:a16="http://schemas.microsoft.com/office/drawing/2014/main" xmlns="" id="{4166C425-C75E-420F-A974-CF0D03010A1F}"/>
              </a:ext>
            </a:extLst>
          </p:cNvPr>
          <p:cNvGraphicFramePr/>
          <p:nvPr>
            <p:extLst>
              <p:ext uri="{D42A27DB-BD31-4B8C-83A1-F6EECF244321}">
                <p14:modId xmlns:p14="http://schemas.microsoft.com/office/powerpoint/2010/main" val="2211744144"/>
              </p:ext>
            </p:extLst>
          </p:nvPr>
        </p:nvGraphicFramePr>
        <p:xfrm>
          <a:off x="11405704" y="6960548"/>
          <a:ext cx="8839610" cy="395015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3" name="Діаграма 102">
            <a:extLst>
              <a:ext uri="{FF2B5EF4-FFF2-40B4-BE49-F238E27FC236}">
                <a16:creationId xmlns:a16="http://schemas.microsoft.com/office/drawing/2014/main" xmlns="" id="{BAA3A869-605F-44BC-A049-BE58AC628890}"/>
              </a:ext>
            </a:extLst>
          </p:cNvPr>
          <p:cNvGraphicFramePr/>
          <p:nvPr>
            <p:extLst>
              <p:ext uri="{D42A27DB-BD31-4B8C-83A1-F6EECF244321}">
                <p14:modId xmlns:p14="http://schemas.microsoft.com/office/powerpoint/2010/main" val="8967644"/>
              </p:ext>
            </p:extLst>
          </p:nvPr>
        </p:nvGraphicFramePr>
        <p:xfrm>
          <a:off x="1162912" y="13272009"/>
          <a:ext cx="8727603" cy="3424617"/>
        </p:xfrm>
        <a:graphic>
          <a:graphicData uri="http://schemas.openxmlformats.org/drawingml/2006/chart">
            <c:chart xmlns:c="http://schemas.openxmlformats.org/drawingml/2006/chart" xmlns:r="http://schemas.openxmlformats.org/officeDocument/2006/relationships" r:id="rId5"/>
          </a:graphicData>
        </a:graphic>
      </p:graphicFrame>
      <p:sp>
        <p:nvSpPr>
          <p:cNvPr id="105" name="TextBox 104">
            <a:extLst>
              <a:ext uri="{FF2B5EF4-FFF2-40B4-BE49-F238E27FC236}">
                <a16:creationId xmlns:a16="http://schemas.microsoft.com/office/drawing/2014/main" xmlns="" id="{219DDD56-E06A-50F9-FCD5-FDE9D6D58B64}"/>
              </a:ext>
            </a:extLst>
          </p:cNvPr>
          <p:cNvSpPr txBox="1"/>
          <p:nvPr/>
        </p:nvSpPr>
        <p:spPr>
          <a:xfrm>
            <a:off x="11321814" y="10910704"/>
            <a:ext cx="9187977" cy="707886"/>
          </a:xfrm>
          <a:prstGeom prst="rect">
            <a:avLst/>
          </a:prstGeom>
          <a:noFill/>
        </p:spPr>
        <p:txBody>
          <a:bodyPr wrap="square">
            <a:spAutoFit/>
          </a:bodyPr>
          <a:lstStyle/>
          <a:p>
            <a:pPr>
              <a:spcBef>
                <a:spcPts val="600"/>
              </a:spcBef>
            </a:pPr>
            <a:r>
              <a:rPr lang="en-US" sz="2000" b="1" noProof="0" dirty="0">
                <a:latin typeface="Arial" panose="020B0604020202020204" pitchFamily="34" charset="0"/>
                <a:cs typeface="Arial" panose="020B0604020202020204" pitchFamily="34" charset="0"/>
              </a:rPr>
              <a:t>Characteristic temperatures:</a:t>
            </a:r>
            <a:r>
              <a:rPr lang="en-US" sz="2000" noProof="0" dirty="0">
                <a:latin typeface="Arial" panose="020B0604020202020204" pitchFamily="34" charset="0"/>
                <a:cs typeface="Arial" panose="020B0604020202020204" pitchFamily="34" charset="0"/>
              </a:rPr>
              <a:t> 23, 31, 37 and 43–44 °C.</a:t>
            </a:r>
            <a:br>
              <a:rPr lang="en-US" sz="2000" noProof="0" dirty="0">
                <a:latin typeface="Arial" panose="020B0604020202020204" pitchFamily="34" charset="0"/>
                <a:cs typeface="Arial" panose="020B0604020202020204" pitchFamily="34" charset="0"/>
              </a:rPr>
            </a:br>
            <a:r>
              <a:rPr lang="en-US" sz="2000" b="1" noProof="0" dirty="0">
                <a:latin typeface="Arial" panose="020B0604020202020204" pitchFamily="34" charset="0"/>
                <a:cs typeface="Arial" panose="020B0604020202020204" pitchFamily="34" charset="0"/>
              </a:rPr>
              <a:t>Derivative agreement:</a:t>
            </a:r>
            <a:r>
              <a:rPr lang="en-US" sz="2000" noProof="0" dirty="0">
                <a:latin typeface="Arial" panose="020B0604020202020204" pitchFamily="34" charset="0"/>
                <a:cs typeface="Arial" panose="020B0604020202020204" pitchFamily="34" charset="0"/>
              </a:rPr>
              <a:t> </a:t>
            </a:r>
            <a:r>
              <a:rPr lang="en-US" sz="2000" i="1" noProof="0" dirty="0">
                <a:latin typeface="Arial" panose="020B0604020202020204" pitchFamily="34" charset="0"/>
                <a:cs typeface="Arial" panose="020B0604020202020204" pitchFamily="34" charset="0"/>
              </a:rPr>
              <a:t>r</a:t>
            </a:r>
            <a:r>
              <a:rPr lang="en-US" sz="2000" noProof="0" dirty="0">
                <a:latin typeface="Arial" panose="020B0604020202020204" pitchFamily="34" charset="0"/>
                <a:cs typeface="Arial" panose="020B0604020202020204" pitchFamily="34" charset="0"/>
              </a:rPr>
              <a:t> = 0.753; </a:t>
            </a:r>
            <a:r>
              <a:rPr lang="en-US" sz="2000" i="1" noProof="0" dirty="0">
                <a:latin typeface="Arial" panose="020B0604020202020204" pitchFamily="34" charset="0"/>
                <a:cs typeface="Arial" panose="020B0604020202020204" pitchFamily="34" charset="0"/>
              </a:rPr>
              <a:t>J</a:t>
            </a:r>
            <a:r>
              <a:rPr lang="en-US" sz="2000" noProof="0" dirty="0">
                <a:latin typeface="Arial" panose="020B0604020202020204" pitchFamily="34" charset="0"/>
                <a:cs typeface="Arial" panose="020B0604020202020204" pitchFamily="34" charset="0"/>
              </a:rPr>
              <a:t> = 0.750 (threshold = 0.8).</a:t>
            </a:r>
          </a:p>
        </p:txBody>
      </p:sp>
      <p:sp>
        <p:nvSpPr>
          <p:cNvPr id="107" name="TextBox 106">
            <a:extLst>
              <a:ext uri="{FF2B5EF4-FFF2-40B4-BE49-F238E27FC236}">
                <a16:creationId xmlns:a16="http://schemas.microsoft.com/office/drawing/2014/main" xmlns="" id="{B67E85B8-501E-0DFD-0DA7-27D4F2921D37}"/>
              </a:ext>
            </a:extLst>
          </p:cNvPr>
          <p:cNvSpPr txBox="1"/>
          <p:nvPr/>
        </p:nvSpPr>
        <p:spPr>
          <a:xfrm>
            <a:off x="11074735" y="11645384"/>
            <a:ext cx="9379337" cy="707886"/>
          </a:xfrm>
          <a:prstGeom prst="rect">
            <a:avLst/>
          </a:prstGeom>
          <a:noFill/>
        </p:spPr>
        <p:txBody>
          <a:bodyPr wrap="square">
            <a:spAutoFit/>
          </a:bodyPr>
          <a:lstStyle/>
          <a:p>
            <a:r>
              <a:rPr lang="en-US" sz="2000" noProof="0" dirty="0">
                <a:latin typeface="Arial" panose="020B0604020202020204" pitchFamily="34" charset="0"/>
                <a:cs typeface="Arial" panose="020B0604020202020204" pitchFamily="34" charset="0"/>
              </a:rPr>
              <a:t>Closely located extrema of the DLS derivatives identify common regions of intensive temperature-induced structural change.</a:t>
            </a:r>
          </a:p>
        </p:txBody>
      </p:sp>
      <p:sp>
        <p:nvSpPr>
          <p:cNvPr id="109" name="TextBox 108">
            <a:extLst>
              <a:ext uri="{FF2B5EF4-FFF2-40B4-BE49-F238E27FC236}">
                <a16:creationId xmlns:a16="http://schemas.microsoft.com/office/drawing/2014/main" xmlns="" id="{94BAE6A3-6221-9D1E-A48C-95DA69EA48BE}"/>
              </a:ext>
            </a:extLst>
          </p:cNvPr>
          <p:cNvSpPr txBox="1"/>
          <p:nvPr/>
        </p:nvSpPr>
        <p:spPr>
          <a:xfrm>
            <a:off x="995082" y="16771264"/>
            <a:ext cx="9180086" cy="707886"/>
          </a:xfrm>
          <a:prstGeom prst="rect">
            <a:avLst/>
          </a:prstGeom>
          <a:noFill/>
        </p:spPr>
        <p:txBody>
          <a:bodyPr wrap="square">
            <a:spAutoFit/>
          </a:bodyPr>
          <a:lstStyle/>
          <a:p>
            <a:r>
              <a:rPr lang="en-US" sz="2000" b="1" noProof="0" dirty="0">
                <a:latin typeface="Arial" panose="020B0604020202020204" pitchFamily="34" charset="0"/>
                <a:cs typeface="Arial" panose="020B0604020202020204" pitchFamily="34" charset="0"/>
              </a:rPr>
              <a:t>SDS:</a:t>
            </a:r>
            <a:r>
              <a:rPr lang="en-US" sz="2000" noProof="0" dirty="0">
                <a:latin typeface="Arial" panose="020B0604020202020204" pitchFamily="34" charset="0"/>
                <a:cs typeface="Arial" panose="020B0604020202020204" pitchFamily="34" charset="0"/>
              </a:rPr>
              <a:t> 13 stable SALS nodes were identified for </a:t>
            </a:r>
            <a:r>
              <a:rPr lang="en-US" sz="2000" i="1" noProof="0" dirty="0">
                <a:latin typeface="Arial" panose="020B0604020202020204" pitchFamily="34" charset="0"/>
                <a:cs typeface="Arial" panose="020B0604020202020204" pitchFamily="34" charset="0"/>
              </a:rPr>
              <a:t>d</a:t>
            </a:r>
            <a:r>
              <a:rPr lang="en-US" sz="2000" noProof="0" dirty="0">
                <a:latin typeface="Arial" panose="020B0604020202020204" pitchFamily="34" charset="0"/>
                <a:cs typeface="Arial" panose="020B0604020202020204" pitchFamily="34" charset="0"/>
              </a:rPr>
              <a:t>, including 12 reproduced on all three computational grids.</a:t>
            </a:r>
          </a:p>
        </p:txBody>
      </p:sp>
      <p:sp>
        <p:nvSpPr>
          <p:cNvPr id="111" name="TextBox 110">
            <a:extLst>
              <a:ext uri="{FF2B5EF4-FFF2-40B4-BE49-F238E27FC236}">
                <a16:creationId xmlns:a16="http://schemas.microsoft.com/office/drawing/2014/main" xmlns="" id="{B326548F-D827-5B76-7CBA-7D454CCF9A82}"/>
              </a:ext>
            </a:extLst>
          </p:cNvPr>
          <p:cNvSpPr txBox="1"/>
          <p:nvPr/>
        </p:nvSpPr>
        <p:spPr>
          <a:xfrm>
            <a:off x="871805" y="17561236"/>
            <a:ext cx="8992600" cy="707886"/>
          </a:xfrm>
          <a:prstGeom prst="rect">
            <a:avLst/>
          </a:prstGeom>
          <a:noFill/>
        </p:spPr>
        <p:txBody>
          <a:bodyPr wrap="square">
            <a:spAutoFit/>
          </a:bodyPr>
          <a:lstStyle/>
          <a:p>
            <a:r>
              <a:rPr lang="en-US" sz="2000" b="1" noProof="0" dirty="0">
                <a:latin typeface="Arial" panose="020B0604020202020204" pitchFamily="34" charset="0"/>
                <a:cs typeface="Arial" panose="020B0604020202020204" pitchFamily="34" charset="0"/>
              </a:rPr>
              <a:t>Scale–structure correspondence:</a:t>
            </a:r>
            <a:r>
              <a:rPr lang="en-US" sz="2000" noProof="0" dirty="0">
                <a:latin typeface="Arial" panose="020B0604020202020204" pitchFamily="34" charset="0"/>
                <a:cs typeface="Arial" panose="020B0604020202020204" pitchFamily="34" charset="0"/>
              </a:rPr>
              <a:t> 5 of 6 stable </a:t>
            </a:r>
            <a:r>
              <a:rPr lang="en-US" sz="2000" i="1" noProof="0" dirty="0">
                <a:latin typeface="Arial" panose="020B0604020202020204" pitchFamily="34" charset="0"/>
                <a:cs typeface="Arial" panose="020B0604020202020204" pitchFamily="34" charset="0"/>
              </a:rPr>
              <a:t>dR/dlgC</a:t>
            </a:r>
            <a:r>
              <a:rPr lang="en-US" sz="2000" noProof="0" dirty="0">
                <a:latin typeface="Arial" panose="020B0604020202020204" pitchFamily="34" charset="0"/>
                <a:cs typeface="Arial" panose="020B0604020202020204" pitchFamily="34" charset="0"/>
              </a:rPr>
              <a:t> nodes had a SALS node within |ΔlgC| ≤ 0.15; mean |ΔlgC| ≈ 0.07.</a:t>
            </a:r>
          </a:p>
        </p:txBody>
      </p:sp>
      <p:sp>
        <p:nvSpPr>
          <p:cNvPr id="113" name="TextBox 112">
            <a:extLst>
              <a:ext uri="{FF2B5EF4-FFF2-40B4-BE49-F238E27FC236}">
                <a16:creationId xmlns:a16="http://schemas.microsoft.com/office/drawing/2014/main" xmlns="" id="{8E7B0FD8-24AA-1839-DC77-EB2BF7EF2DA2}"/>
              </a:ext>
            </a:extLst>
          </p:cNvPr>
          <p:cNvSpPr txBox="1"/>
          <p:nvPr/>
        </p:nvSpPr>
        <p:spPr>
          <a:xfrm>
            <a:off x="878270" y="18405050"/>
            <a:ext cx="7097374" cy="400110"/>
          </a:xfrm>
          <a:prstGeom prst="rect">
            <a:avLst/>
          </a:prstGeom>
          <a:noFill/>
        </p:spPr>
        <p:txBody>
          <a:bodyPr wrap="square">
            <a:spAutoFit/>
          </a:bodyPr>
          <a:lstStyle/>
          <a:p>
            <a:r>
              <a:rPr lang="en-US" sz="2000" b="1" noProof="0" dirty="0">
                <a:latin typeface="Arial" panose="020B0604020202020204" pitchFamily="34" charset="0"/>
                <a:cs typeface="Arial" panose="020B0604020202020204" pitchFamily="34" charset="0"/>
              </a:rPr>
              <a:t>All five matched pairs showed opposite extremum types.</a:t>
            </a:r>
          </a:p>
        </p:txBody>
      </p:sp>
      <mc:AlternateContent xmlns:mc="http://schemas.openxmlformats.org/markup-compatibility/2006" xmlns:a14="http://schemas.microsoft.com/office/drawing/2010/main">
        <mc:Choice Requires="a14">
          <p:sp>
            <p:nvSpPr>
              <p:cNvPr id="117" name="TextBox 116">
                <a:extLst>
                  <a:ext uri="{FF2B5EF4-FFF2-40B4-BE49-F238E27FC236}">
                    <a16:creationId xmlns:a16="http://schemas.microsoft.com/office/drawing/2014/main" xmlns="" id="{1ADB284F-FE58-4017-1C89-0861949DC8EE}"/>
                  </a:ext>
                </a:extLst>
              </p:cNvPr>
              <p:cNvSpPr txBox="1"/>
              <p:nvPr/>
            </p:nvSpPr>
            <p:spPr>
              <a:xfrm>
                <a:off x="11145036" y="13257234"/>
                <a:ext cx="9301335" cy="4347537"/>
              </a:xfrm>
              <a:prstGeom prst="rect">
                <a:avLst/>
              </a:prstGeom>
              <a:noFill/>
            </p:spPr>
            <p:txBody>
              <a:bodyPr wrap="square">
                <a:spAutoFit/>
              </a:bodyPr>
              <a:lstStyle/>
              <a:p>
                <a:pPr algn="just">
                  <a:spcAft>
                    <a:spcPts val="1200"/>
                  </a:spcAft>
                  <a:buNone/>
                </a:pPr>
                <a:r>
                  <a:rPr lang="en-US" sz="2000" noProof="0" dirty="0">
                    <a:latin typeface="Arial" panose="020B0604020202020204" pitchFamily="34" charset="0"/>
                    <a:cs typeface="Arial" panose="020B0604020202020204" pitchFamily="34" charset="0"/>
                  </a:rPr>
                  <a:t>The scale-based approach compares characteristic spatial scales in the system.</a:t>
                </a:r>
                <a:r>
                  <a:rPr lang="uk-UA" sz="2000" noProof="0" dirty="0">
                    <a:latin typeface="Arial" panose="020B0604020202020204" pitchFamily="34" charset="0"/>
                    <a:cs typeface="Arial" panose="020B0604020202020204" pitchFamily="34" charset="0"/>
                  </a:rPr>
                  <a:t> </a:t>
                </a:r>
                <a:r>
                  <a:rPr lang="en-US" sz="2000" noProof="0" dirty="0">
                    <a:latin typeface="Arial" panose="020B0604020202020204" pitchFamily="34" charset="0"/>
                    <a:cs typeface="Arial" panose="020B0604020202020204" pitchFamily="34" charset="0"/>
                  </a:rPr>
                  <a:t>The Debye screening length </a:t>
                </a:r>
                <a:r>
                  <a:rPr lang="en-US" sz="2000" noProof="0" dirty="0">
                    <a:latin typeface="Arial" panose="020B0604020202020204" pitchFamily="34" charset="0"/>
                    <a:cs typeface="Arial" panose="020B0604020202020204" pitchFamily="34" charset="0"/>
                    <a:sym typeface="Symbol" panose="05050102010706020507" pitchFamily="18" charset="2"/>
                  </a:rPr>
                  <a:t></a:t>
                </a:r>
                <a:r>
                  <a:rPr lang="en-US" sz="2000" baseline="-25000" noProof="0" dirty="0">
                    <a:latin typeface="Arial" panose="020B0604020202020204" pitchFamily="34" charset="0"/>
                    <a:cs typeface="Arial" panose="020B0604020202020204" pitchFamily="34" charset="0"/>
                  </a:rPr>
                  <a:t>D</a:t>
                </a:r>
                <a:r>
                  <a:rPr lang="uk-UA" sz="2000" noProof="0" dirty="0">
                    <a:latin typeface="Arial" panose="020B0604020202020204" pitchFamily="34" charset="0"/>
                    <a:cs typeface="Arial" panose="020B0604020202020204" pitchFamily="34" charset="0"/>
                  </a:rPr>
                  <a:t>,</a:t>
                </a:r>
                <a:r>
                  <a:rPr lang="uk-UA" sz="2000" dirty="0">
                    <a:latin typeface="Arial" panose="020B0604020202020204" pitchFamily="34" charset="0"/>
                    <a:cs typeface="Arial" panose="020B0604020202020204" pitchFamily="34" charset="0"/>
                  </a:rPr>
                  <a:t> </a:t>
                </a:r>
                <a:r>
                  <a:rPr lang="en-US" sz="2000" noProof="0" dirty="0">
                    <a:latin typeface="Arial" panose="020B0604020202020204" pitchFamily="34" charset="0"/>
                    <a:cs typeface="Arial" panose="020B0604020202020204" pitchFamily="34" charset="0"/>
                  </a:rPr>
                  <a:t>determined by the effective ionic strength</a:t>
                </a:r>
                <a:r>
                  <a:rPr lang="uk-UA" sz="2000" dirty="0"/>
                  <a:t>,</a:t>
                </a:r>
                <a:r>
                  <a:rPr lang="uk-UA" sz="2000" noProof="0" dirty="0">
                    <a:latin typeface="Arial" panose="020B0604020202020204" pitchFamily="34" charset="0"/>
                    <a:cs typeface="Arial" panose="020B0604020202020204" pitchFamily="34" charset="0"/>
                  </a:rPr>
                  <a:t> </a:t>
                </a:r>
                <a:r>
                  <a:rPr lang="en-US" sz="2000" noProof="0" dirty="0">
                    <a:latin typeface="Arial" panose="020B0604020202020204" pitchFamily="34" charset="0"/>
                    <a:cs typeface="Arial" panose="020B0604020202020204" pitchFamily="34" charset="0"/>
                  </a:rPr>
                  <a:t> characterizes the electrostatic screening scale, whereas </a:t>
                </a:r>
                <a:r>
                  <a:rPr lang="en-US" sz="2000" i="1" noProof="0" dirty="0">
                    <a:latin typeface="Times New Roman" panose="02020603050405020304" pitchFamily="18" charset="0"/>
                    <a:cs typeface="Times New Roman" panose="02020603050405020304" pitchFamily="18" charset="0"/>
                  </a:rPr>
                  <a:t>l</a:t>
                </a:r>
                <a:r>
                  <a:rPr lang="uk-UA" sz="2000" i="1" noProof="0" dirty="0">
                    <a:latin typeface="Arial" panose="020B0604020202020204" pitchFamily="34" charset="0"/>
                    <a:cs typeface="Arial" panose="020B0604020202020204" pitchFamily="34" charset="0"/>
                  </a:rPr>
                  <a:t> </a:t>
                </a:r>
                <a:r>
                  <a:rPr lang="en-US" sz="2000" noProof="0" dirty="0">
                    <a:latin typeface="Arial" panose="020B0604020202020204" pitchFamily="34" charset="0"/>
                    <a:cs typeface="Arial" panose="020B0604020202020204" pitchFamily="34" charset="0"/>
                  </a:rPr>
                  <a:t>=</a:t>
                </a:r>
                <a:r>
                  <a:rPr lang="uk-UA" sz="2000" noProof="0" dirty="0">
                    <a:latin typeface="Arial" panose="020B0604020202020204" pitchFamily="34" charset="0"/>
                    <a:cs typeface="Arial" panose="020B0604020202020204" pitchFamily="34" charset="0"/>
                  </a:rPr>
                  <a:t> </a:t>
                </a:r>
                <a:r>
                  <a:rPr lang="en-US" sz="2000" noProof="0" dirty="0">
                    <a:latin typeface="Arial" panose="020B0604020202020204" pitchFamily="34" charset="0"/>
                    <a:cs typeface="Arial" panose="020B0604020202020204" pitchFamily="34" charset="0"/>
                  </a:rPr>
                  <a:t>n</a:t>
                </a:r>
                <a:r>
                  <a:rPr lang="en-US" sz="2000" baseline="30000" noProof="0" dirty="0">
                    <a:latin typeface="Arial" panose="020B0604020202020204" pitchFamily="34" charset="0"/>
                    <a:cs typeface="Arial" panose="020B0604020202020204" pitchFamily="34" charset="0"/>
                  </a:rPr>
                  <a:t>-1/3 </a:t>
                </a:r>
                <a:r>
                  <a:rPr lang="en-US" sz="2000" noProof="0" dirty="0">
                    <a:latin typeface="Arial" panose="020B0604020202020204" pitchFamily="34" charset="0"/>
                    <a:cs typeface="Arial" panose="020B0604020202020204" pitchFamily="34" charset="0"/>
                  </a:rPr>
                  <a:t>represents the characteristic mean spatial separation of the selected calculation units.</a:t>
                </a:r>
                <a:endParaRPr lang="uk-UA" sz="2000" noProof="0" dirty="0">
                  <a:latin typeface="Arial" panose="020B0604020202020204" pitchFamily="34" charset="0"/>
                  <a:cs typeface="Arial" panose="020B0604020202020204" pitchFamily="34" charset="0"/>
                </a:endParaRPr>
              </a:p>
              <a:p>
                <a:pPr algn="just">
                  <a:spcAft>
                    <a:spcPts val="600"/>
                  </a:spcAft>
                  <a:buNone/>
                </a:pPr>
                <a14:m>
                  <m:oMathPara xmlns:m="http://schemas.openxmlformats.org/officeDocument/2006/math">
                    <m:oMathParaPr>
                      <m:jc m:val="centerGroup"/>
                    </m:oMathParaPr>
                    <m:oMath xmlns:m="http://schemas.openxmlformats.org/officeDocument/2006/math">
                      <m:borderBox>
                        <m:borderBoxPr>
                          <m:ctrlPr>
                            <a:rPr lang="en-US" sz="2000" b="1" i="1" noProof="0" dirty="0" smtClean="0">
                              <a:latin typeface="Cambria Math"/>
                            </a:rPr>
                          </m:ctrlPr>
                        </m:borderBoxPr>
                        <m:e>
                          <m:r>
                            <a:rPr lang="en-US" sz="2000" b="1" i="1" noProof="0" dirty="0" smtClean="0">
                              <a:latin typeface="Cambria Math" panose="02040503050406030204" pitchFamily="18" charset="0"/>
                            </a:rPr>
                            <m:t>𝑹</m:t>
                          </m:r>
                          <m:r>
                            <a:rPr lang="en-US" sz="2000" b="1" i="0" noProof="0" dirty="0" smtClean="0">
                              <a:latin typeface="Cambria Math" panose="02040503050406030204" pitchFamily="18" charset="0"/>
                            </a:rPr>
                            <m:t>=</m:t>
                          </m:r>
                          <m:sSub>
                            <m:sSubPr>
                              <m:ctrlPr>
                                <a:rPr lang="en-US" sz="2000" b="1" i="1" noProof="0" dirty="0" smtClean="0">
                                  <a:latin typeface="Cambria Math"/>
                                </a:rPr>
                              </m:ctrlPr>
                            </m:sSubPr>
                            <m:e>
                              <m:r>
                                <a:rPr lang="en-US" sz="2000" b="1" i="1" noProof="0" dirty="0" smtClean="0">
                                  <a:latin typeface="Cambria Math" panose="02040503050406030204" pitchFamily="18" charset="0"/>
                                </a:rPr>
                                <m:t>𝝀</m:t>
                              </m:r>
                            </m:e>
                            <m:sub>
                              <m:r>
                                <a:rPr lang="en-US" sz="2000" b="1" i="1" noProof="0" dirty="0" smtClean="0">
                                  <a:latin typeface="Cambria Math" panose="02040503050406030204" pitchFamily="18" charset="0"/>
                                </a:rPr>
                                <m:t>𝑫</m:t>
                              </m:r>
                            </m:sub>
                          </m:sSub>
                          <m:r>
                            <a:rPr lang="en-US" sz="2000" b="1" i="0" noProof="0" dirty="0" smtClean="0">
                              <a:latin typeface="Cambria Math" panose="02040503050406030204" pitchFamily="18" charset="0"/>
                            </a:rPr>
                            <m:t>/</m:t>
                          </m:r>
                          <m:r>
                            <a:rPr lang="en-US" sz="2000" b="1" i="1" noProof="0" dirty="0" smtClean="0">
                              <a:latin typeface="Cambria Math" panose="02040503050406030204" pitchFamily="18" charset="0"/>
                            </a:rPr>
                            <m:t>𝒍</m:t>
                          </m:r>
                        </m:e>
                      </m:borderBox>
                    </m:oMath>
                  </m:oMathPara>
                </a14:m>
                <a:endParaRPr lang="uk-UA" sz="2000" b="1" noProof="0" dirty="0">
                  <a:latin typeface="Arial" panose="020B0604020202020204" pitchFamily="34" charset="0"/>
                  <a:cs typeface="Arial" panose="020B0604020202020204" pitchFamily="34" charset="0"/>
                </a:endParaRPr>
              </a:p>
              <a:p>
                <a:pPr indent="2057400" algn="just">
                  <a:spcAft>
                    <a:spcPts val="1200"/>
                  </a:spcAft>
                  <a:buNone/>
                </a:pPr>
                <a:r>
                  <a:rPr lang="en-US" sz="2000" b="1" noProof="0" dirty="0">
                    <a:latin typeface="Arial" panose="020B0604020202020204" pitchFamily="34" charset="0"/>
                    <a:cs typeface="Arial" panose="020B0604020202020204" pitchFamily="34" charset="0"/>
                  </a:rPr>
                  <a:t>R=1:</a:t>
                </a:r>
                <a:r>
                  <a:rPr lang="uk-UA" sz="2000" b="1" noProof="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sym typeface="Symbol" panose="05050102010706020507" pitchFamily="18" charset="2"/>
                  </a:rPr>
                  <a:t></a:t>
                </a:r>
                <a:r>
                  <a:rPr lang="en-US" sz="2000" baseline="-25000" dirty="0">
                    <a:latin typeface="Arial" panose="020B0604020202020204" pitchFamily="34" charset="0"/>
                    <a:cs typeface="Arial" panose="020B0604020202020204" pitchFamily="34" charset="0"/>
                  </a:rPr>
                  <a:t>D</a:t>
                </a:r>
                <a:r>
                  <a:rPr lang="uk-UA" sz="2000" baseline="-25000" dirty="0">
                    <a:latin typeface="Arial" panose="020B0604020202020204" pitchFamily="34" charset="0"/>
                    <a:cs typeface="Arial" panose="020B0604020202020204" pitchFamily="34" charset="0"/>
                  </a:rPr>
                  <a:t> </a:t>
                </a:r>
                <a:r>
                  <a:rPr lang="en-US" sz="2000" noProof="0" dirty="0">
                    <a:latin typeface="Arial" panose="020B0604020202020204" pitchFamily="34" charset="0"/>
                    <a:cs typeface="Arial" panose="020B0604020202020204" pitchFamily="34" charset="0"/>
                  </a:rPr>
                  <a:t>=</a:t>
                </a:r>
                <a:r>
                  <a:rPr lang="uk-UA" sz="2000" noProof="0" dirty="0">
                    <a:latin typeface="Arial" panose="020B0604020202020204" pitchFamily="34" charset="0"/>
                    <a:cs typeface="Arial" panose="020B0604020202020204" pitchFamily="34" charset="0"/>
                  </a:rPr>
                  <a:t> </a:t>
                </a:r>
                <a:r>
                  <a:rPr lang="en-US" sz="2000" i="1" noProof="0" dirty="0">
                    <a:latin typeface="Times New Roman" panose="02020603050405020304" pitchFamily="18" charset="0"/>
                    <a:cs typeface="Times New Roman" panose="02020603050405020304" pitchFamily="18" charset="0"/>
                  </a:rPr>
                  <a:t>l</a:t>
                </a:r>
                <a:r>
                  <a:rPr lang="en-US" sz="2000" noProof="0" dirty="0">
                    <a:latin typeface="Arial" panose="020B0604020202020204" pitchFamily="34" charset="0"/>
                    <a:cs typeface="Arial" panose="020B0604020202020204" pitchFamily="34" charset="0"/>
                  </a:rPr>
                  <a:t>  </a:t>
                </a:r>
                <a:r>
                  <a:rPr lang="en-US" sz="2000" b="1" noProof="0" dirty="0">
                    <a:latin typeface="Arial" panose="020B0604020202020204" pitchFamily="34" charset="0"/>
                    <a:cs typeface="Arial" panose="020B0604020202020204" pitchFamily="34" charset="0"/>
                  </a:rPr>
                  <a:t>R&gt;1:</a:t>
                </a:r>
                <a:r>
                  <a:rPr lang="uk-UA" sz="2000" b="1" noProof="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sym typeface="Symbol" panose="05050102010706020507" pitchFamily="18" charset="2"/>
                  </a:rPr>
                  <a:t></a:t>
                </a:r>
                <a:r>
                  <a:rPr lang="en-US" sz="2000" baseline="-25000" dirty="0">
                    <a:latin typeface="Arial" panose="020B0604020202020204" pitchFamily="34" charset="0"/>
                    <a:cs typeface="Arial" panose="020B0604020202020204" pitchFamily="34" charset="0"/>
                  </a:rPr>
                  <a:t>D</a:t>
                </a:r>
                <a:r>
                  <a:rPr lang="uk-UA" sz="2000" baseline="-25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&gt;</a:t>
                </a:r>
                <a:r>
                  <a:rPr lang="uk-UA" sz="2000" dirty="0">
                    <a:latin typeface="Arial" panose="020B0604020202020204" pitchFamily="34" charset="0"/>
                    <a:cs typeface="Arial" panose="020B0604020202020204" pitchFamily="34" charset="0"/>
                  </a:rPr>
                  <a:t> </a:t>
                </a:r>
                <a:r>
                  <a:rPr lang="en-US" sz="2000" i="1" dirty="0">
                    <a:latin typeface="Times New Roman" panose="02020603050405020304" pitchFamily="18" charset="0"/>
                    <a:cs typeface="Times New Roman" panose="02020603050405020304" pitchFamily="18" charset="0"/>
                  </a:rPr>
                  <a:t>l </a:t>
                </a:r>
                <a:r>
                  <a:rPr lang="en-US" sz="2000" noProof="0" dirty="0">
                    <a:latin typeface="Arial" panose="020B0604020202020204" pitchFamily="34" charset="0"/>
                    <a:cs typeface="Arial" panose="020B0604020202020204" pitchFamily="34" charset="0"/>
                  </a:rPr>
                  <a:t>  </a:t>
                </a:r>
                <a:r>
                  <a:rPr lang="en-US" sz="2000" b="1" noProof="0" dirty="0">
                    <a:latin typeface="Arial" panose="020B0604020202020204" pitchFamily="34" charset="0"/>
                    <a:cs typeface="Arial" panose="020B0604020202020204" pitchFamily="34" charset="0"/>
                  </a:rPr>
                  <a:t>R&lt;1:</a:t>
                </a:r>
                <a:r>
                  <a:rPr lang="en-US" sz="2000" noProof="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sym typeface="Symbol" panose="05050102010706020507" pitchFamily="18" charset="2"/>
                  </a:rPr>
                  <a:t></a:t>
                </a:r>
                <a:r>
                  <a:rPr lang="en-US" sz="2000" baseline="-25000" dirty="0">
                    <a:latin typeface="Arial" panose="020B0604020202020204" pitchFamily="34" charset="0"/>
                    <a:cs typeface="Arial" panose="020B0604020202020204" pitchFamily="34" charset="0"/>
                  </a:rPr>
                  <a:t>D</a:t>
                </a:r>
                <a:r>
                  <a:rPr lang="uk-UA" sz="2000" baseline="-25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&lt;</a:t>
                </a:r>
                <a:r>
                  <a:rPr lang="uk-UA" sz="2000" dirty="0">
                    <a:latin typeface="Arial" panose="020B0604020202020204" pitchFamily="34" charset="0"/>
                    <a:cs typeface="Arial" panose="020B0604020202020204" pitchFamily="34" charset="0"/>
                  </a:rPr>
                  <a:t> </a:t>
                </a:r>
                <a:r>
                  <a:rPr lang="en-US" sz="2000" i="1" dirty="0">
                    <a:latin typeface="Times New Roman" panose="02020603050405020304" pitchFamily="18" charset="0"/>
                    <a:cs typeface="Times New Roman" panose="02020603050405020304" pitchFamily="18" charset="0"/>
                  </a:rPr>
                  <a:t>l </a:t>
                </a:r>
                <a:r>
                  <a:rPr lang="en-US" sz="2000" dirty="0">
                    <a:latin typeface="Arial" panose="020B0604020202020204" pitchFamily="34" charset="0"/>
                    <a:cs typeface="Arial" panose="020B0604020202020204" pitchFamily="34" charset="0"/>
                  </a:rPr>
                  <a:t>  </a:t>
                </a:r>
                <a:endParaRPr lang="uk-UA" sz="2000" dirty="0">
                  <a:latin typeface="Arial" panose="020B0604020202020204" pitchFamily="34" charset="0"/>
                  <a:cs typeface="Arial" panose="020B0604020202020204" pitchFamily="34" charset="0"/>
                </a:endParaRPr>
              </a:p>
              <a:p>
                <a:pPr algn="just">
                  <a:spcAft>
                    <a:spcPts val="600"/>
                  </a:spcAft>
                  <a:buNone/>
                </a:pPr>
                <a:r>
                  <a:rPr lang="en-US" sz="2000" noProof="0" dirty="0">
                    <a:latin typeface="Arial" panose="020B0604020202020204" pitchFamily="34" charset="0"/>
                    <a:cs typeface="Arial" panose="020B0604020202020204" pitchFamily="34" charset="0"/>
                  </a:rPr>
                  <a:t>For aqueous SDS, R increased from 0.85 at 0.1 </a:t>
                </a:r>
                <a:r>
                  <a:rPr lang="en-US" sz="2000" noProof="0" dirty="0" err="1">
                    <a:latin typeface="Arial" panose="020B0604020202020204" pitchFamily="34" charset="0"/>
                    <a:cs typeface="Arial" panose="020B0604020202020204" pitchFamily="34" charset="0"/>
                  </a:rPr>
                  <a:t>μM</a:t>
                </a:r>
                <a:r>
                  <a:rPr lang="en-US" sz="2000" noProof="0" dirty="0">
                    <a:latin typeface="Arial" panose="020B0604020202020204" pitchFamily="34" charset="0"/>
                    <a:cs typeface="Arial" panose="020B0604020202020204" pitchFamily="34" charset="0"/>
                  </a:rPr>
                  <a:t> to a maximum of approximately </a:t>
                </a:r>
                <a:r>
                  <a:rPr lang="en-US" sz="2000" b="1" noProof="0" dirty="0">
                    <a:latin typeface="Arial" panose="020B0604020202020204" pitchFamily="34" charset="0"/>
                    <a:cs typeface="Arial" panose="020B0604020202020204" pitchFamily="34" charset="0"/>
                  </a:rPr>
                  <a:t>2.01 at 12 </a:t>
                </a:r>
                <a:r>
                  <a:rPr lang="en-US" sz="2000" b="1" noProof="0" dirty="0" err="1">
                    <a:latin typeface="Arial" panose="020B0604020202020204" pitchFamily="34" charset="0"/>
                    <a:cs typeface="Arial" panose="020B0604020202020204" pitchFamily="34" charset="0"/>
                  </a:rPr>
                  <a:t>μM</a:t>
                </a:r>
                <a:r>
                  <a:rPr lang="en-US" sz="2000" noProof="0" dirty="0">
                    <a:latin typeface="Arial" panose="020B0604020202020204" pitchFamily="34" charset="0"/>
                    <a:cs typeface="Arial" panose="020B0604020202020204" pitchFamily="34" charset="0"/>
                  </a:rPr>
                  <a:t> and then decreased. Thus, in the </a:t>
                </a:r>
                <a:r>
                  <a:rPr lang="en-US" sz="2000" b="1" noProof="0" dirty="0">
                    <a:latin typeface="Arial" panose="020B0604020202020204" pitchFamily="34" charset="0"/>
                    <a:cs typeface="Arial" panose="020B0604020202020204" pitchFamily="34" charset="0"/>
                  </a:rPr>
                  <a:t>10–16 </a:t>
                </a:r>
                <a:r>
                  <a:rPr lang="en-US" sz="2000" b="1" noProof="0" dirty="0" err="1">
                    <a:latin typeface="Arial" panose="020B0604020202020204" pitchFamily="34" charset="0"/>
                    <a:cs typeface="Arial" panose="020B0604020202020204" pitchFamily="34" charset="0"/>
                  </a:rPr>
                  <a:t>μM</a:t>
                </a:r>
                <a:r>
                  <a:rPr lang="en-US" sz="2000" noProof="0" dirty="0">
                    <a:latin typeface="Arial" panose="020B0604020202020204" pitchFamily="34" charset="0"/>
                    <a:cs typeface="Arial" panose="020B0604020202020204" pitchFamily="34" charset="0"/>
                  </a:rPr>
                  <a:t> region, </a:t>
                </a:r>
                <a:r>
                  <a:rPr lang="en-US" sz="2000" dirty="0">
                    <a:latin typeface="Arial" panose="020B0604020202020204" pitchFamily="34" charset="0"/>
                    <a:cs typeface="Arial" panose="020B0604020202020204" pitchFamily="34" charset="0"/>
                    <a:sym typeface="Symbol" panose="05050102010706020507" pitchFamily="18" charset="2"/>
                  </a:rPr>
                  <a:t></a:t>
                </a:r>
                <a:r>
                  <a:rPr lang="en-US" sz="2000" baseline="-25000" dirty="0">
                    <a:latin typeface="Arial" panose="020B0604020202020204" pitchFamily="34" charset="0"/>
                    <a:cs typeface="Arial" panose="020B0604020202020204" pitchFamily="34" charset="0"/>
                  </a:rPr>
                  <a:t>D</a:t>
                </a:r>
                <a:r>
                  <a:rPr lang="en-US" sz="2000" dirty="0">
                    <a:latin typeface="Arial" panose="020B0604020202020204" pitchFamily="34" charset="0"/>
                    <a:cs typeface="Arial" panose="020B0604020202020204" pitchFamily="34" charset="0"/>
                  </a:rPr>
                  <a:t> </a:t>
                </a:r>
                <a:r>
                  <a:rPr lang="en-US" sz="2000" noProof="0" dirty="0">
                    <a:latin typeface="Arial" panose="020B0604020202020204" pitchFamily="34" charset="0"/>
                    <a:cs typeface="Arial" panose="020B0604020202020204" pitchFamily="34" charset="0"/>
                  </a:rPr>
                  <a:t>was approximately twice the adopted characteristic spatial scale.</a:t>
                </a:r>
              </a:p>
              <a:p>
                <a:pPr algn="just">
                  <a:buNone/>
                </a:pPr>
                <a:r>
                  <a:rPr lang="en-US" sz="2000" i="1" noProof="0" dirty="0">
                    <a:latin typeface="Arial" panose="020B0604020202020204" pitchFamily="34" charset="0"/>
                    <a:cs typeface="Arial" panose="020B0604020202020204" pitchFamily="34" charset="0"/>
                  </a:rPr>
                  <a:t>R was used as an </a:t>
                </a:r>
                <a:r>
                  <a:rPr lang="en-US" sz="2000" b="1" i="1" noProof="0" dirty="0">
                    <a:latin typeface="Arial" panose="020B0604020202020204" pitchFamily="34" charset="0"/>
                    <a:cs typeface="Arial" panose="020B0604020202020204" pitchFamily="34" charset="0"/>
                  </a:rPr>
                  <a:t>additional physical tool </a:t>
                </a:r>
                <a:r>
                  <a:rPr lang="en-US" sz="2000" i="1" noProof="0" dirty="0">
                    <a:latin typeface="Arial" panose="020B0604020202020204" pitchFamily="34" charset="0"/>
                    <a:cs typeface="Arial" panose="020B0604020202020204" pitchFamily="34" charset="0"/>
                  </a:rPr>
                  <a:t>for interpreting experimentally identified rearrangements, rather than as an independent criterion for defining concentration nodes</a:t>
                </a:r>
                <a:r>
                  <a:rPr lang="uk-UA" sz="2000" i="1" dirty="0">
                    <a:latin typeface="Arial" panose="020B0604020202020204" pitchFamily="34" charset="0"/>
                    <a:cs typeface="Arial" panose="020B0604020202020204" pitchFamily="34" charset="0"/>
                  </a:rPr>
                  <a:t>.</a:t>
                </a:r>
                <a:endParaRPr lang="uk-UA" sz="2000" dirty="0">
                  <a:latin typeface="Arial" panose="020B0604020202020204" pitchFamily="34" charset="0"/>
                  <a:cs typeface="Arial" panose="020B0604020202020204" pitchFamily="34" charset="0"/>
                </a:endParaRPr>
              </a:p>
            </p:txBody>
          </p:sp>
        </mc:Choice>
        <mc:Fallback xmlns="">
          <p:sp>
            <p:nvSpPr>
              <p:cNvPr id="117" name="TextBox 116">
                <a:extLst>
                  <a:ext uri="{FF2B5EF4-FFF2-40B4-BE49-F238E27FC236}">
                    <a16:creationId xmlns:a16="http://schemas.microsoft.com/office/drawing/2014/main" id="{1ADB284F-FE58-4017-1C89-0861949DC8EE}"/>
                  </a:ext>
                </a:extLst>
              </p:cNvPr>
              <p:cNvSpPr txBox="1">
                <a:spLocks noRot="1" noChangeAspect="1" noMove="1" noResize="1" noEditPoints="1" noAdjustHandles="1" noChangeArrowheads="1" noChangeShapeType="1" noTextEdit="1"/>
              </p:cNvSpPr>
              <p:nvPr/>
            </p:nvSpPr>
            <p:spPr>
              <a:xfrm>
                <a:off x="11145036" y="13257234"/>
                <a:ext cx="9301335" cy="4347537"/>
              </a:xfrm>
              <a:prstGeom prst="rect">
                <a:avLst/>
              </a:prstGeom>
              <a:blipFill>
                <a:blip r:embed="rId6"/>
                <a:stretch>
                  <a:fillRect l="-655" t="-701" r="-721" b="-1683"/>
                </a:stretch>
              </a:blipFill>
            </p:spPr>
            <p:txBody>
              <a:bodyPr/>
              <a:lstStyle/>
              <a:p>
                <a:r>
                  <a:rPr lang="uk-UA">
                    <a:noFill/>
                  </a:rPr>
                  <a:t> </a:t>
                </a:r>
              </a:p>
            </p:txBody>
          </p:sp>
        </mc:Fallback>
      </mc:AlternateContent>
      <p:sp>
        <p:nvSpPr>
          <p:cNvPr id="119" name="TextBox 118">
            <a:extLst>
              <a:ext uri="{FF2B5EF4-FFF2-40B4-BE49-F238E27FC236}">
                <a16:creationId xmlns:a16="http://schemas.microsoft.com/office/drawing/2014/main" xmlns="" id="{FA88B4C9-5CA0-5AC1-ABD3-93CD0015CA24}"/>
              </a:ext>
            </a:extLst>
          </p:cNvPr>
          <p:cNvSpPr txBox="1"/>
          <p:nvPr/>
        </p:nvSpPr>
        <p:spPr>
          <a:xfrm>
            <a:off x="6332006" y="18941088"/>
            <a:ext cx="10689770" cy="492443"/>
          </a:xfrm>
          <a:prstGeom prst="rect">
            <a:avLst/>
          </a:prstGeom>
          <a:noFill/>
        </p:spPr>
        <p:txBody>
          <a:bodyPr wrap="square">
            <a:spAutoFit/>
          </a:bodyPr>
          <a:lstStyle/>
          <a:p>
            <a:r>
              <a:rPr lang="uk-UA" sz="2600" b="1" dirty="0">
                <a:solidFill>
                  <a:srgbClr val="0070C0"/>
                </a:solidFill>
                <a:latin typeface="Arial" panose="020B0604020202020204" pitchFamily="34" charset="0"/>
                <a:cs typeface="Arial" panose="020B0604020202020204" pitchFamily="34" charset="0"/>
              </a:rPr>
              <a:t>INTERSYSTEM RECURRENCE OF CONCENTRATION NODES</a:t>
            </a:r>
          </a:p>
        </p:txBody>
      </p:sp>
      <p:sp>
        <p:nvSpPr>
          <p:cNvPr id="121" name="TextBox 120">
            <a:extLst>
              <a:ext uri="{FF2B5EF4-FFF2-40B4-BE49-F238E27FC236}">
                <a16:creationId xmlns:a16="http://schemas.microsoft.com/office/drawing/2014/main" xmlns="" id="{7FACAADB-7013-137A-6D1C-5DA17B41AD71}"/>
              </a:ext>
            </a:extLst>
          </p:cNvPr>
          <p:cNvSpPr txBox="1"/>
          <p:nvPr/>
        </p:nvSpPr>
        <p:spPr>
          <a:xfrm>
            <a:off x="1162912" y="19581965"/>
            <a:ext cx="19363622" cy="707886"/>
          </a:xfrm>
          <a:prstGeom prst="rect">
            <a:avLst/>
          </a:prstGeom>
          <a:noFill/>
        </p:spPr>
        <p:txBody>
          <a:bodyPr wrap="square">
            <a:spAutoFit/>
          </a:bodyPr>
          <a:lstStyle/>
          <a:p>
            <a:r>
              <a:rPr lang="en-US" sz="2000" noProof="0" dirty="0">
                <a:latin typeface="Arial" panose="020B0604020202020204" pitchFamily="34" charset="0"/>
                <a:cs typeface="Arial" panose="020B0604020202020204" pitchFamily="34" charset="0"/>
              </a:rPr>
              <a:t>Stable SALS nodes identified from \(d(d)/d\lg C\) and \(dN/d\lg C\) were compared across chemically different aqueous systems. Nodes with close logarithmic coordinates were grouped into characteristic concentration regions.</a:t>
            </a:r>
          </a:p>
        </p:txBody>
      </p:sp>
      <p:sp>
        <p:nvSpPr>
          <p:cNvPr id="123" name="TextBox 122">
            <a:extLst>
              <a:ext uri="{FF2B5EF4-FFF2-40B4-BE49-F238E27FC236}">
                <a16:creationId xmlns:a16="http://schemas.microsoft.com/office/drawing/2014/main" xmlns="" id="{A1DD4587-FF93-49B8-5A2E-8158561DE69A}"/>
              </a:ext>
            </a:extLst>
          </p:cNvPr>
          <p:cNvSpPr txBox="1"/>
          <p:nvPr/>
        </p:nvSpPr>
        <p:spPr>
          <a:xfrm>
            <a:off x="1245933" y="20382713"/>
            <a:ext cx="18583773" cy="400110"/>
          </a:xfrm>
          <a:prstGeom prst="rect">
            <a:avLst/>
          </a:prstGeom>
          <a:noFill/>
        </p:spPr>
        <p:txBody>
          <a:bodyPr wrap="square">
            <a:spAutoFit/>
          </a:bodyPr>
          <a:lstStyle/>
          <a:p>
            <a:r>
              <a:rPr lang="en-US" sz="2000" noProof="0" dirty="0">
                <a:latin typeface="Arial" panose="020B0604020202020204" pitchFamily="34" charset="0"/>
                <a:cs typeface="Arial" panose="020B0604020202020204" pitchFamily="34" charset="0"/>
              </a:rPr>
              <a:t>Detection frequency was calculated only for systems in which a given concentration region was experimentally accessible; each system was counted once.</a:t>
            </a:r>
          </a:p>
        </p:txBody>
      </p:sp>
      <p:graphicFrame>
        <p:nvGraphicFramePr>
          <p:cNvPr id="124" name="Діаграма 123">
            <a:extLst>
              <a:ext uri="{FF2B5EF4-FFF2-40B4-BE49-F238E27FC236}">
                <a16:creationId xmlns:a16="http://schemas.microsoft.com/office/drawing/2014/main" xmlns="" id="{299D5DA1-461D-E8AF-D1DE-BAE2011186A8}"/>
              </a:ext>
            </a:extLst>
          </p:cNvPr>
          <p:cNvGraphicFramePr/>
          <p:nvPr>
            <p:extLst>
              <p:ext uri="{D42A27DB-BD31-4B8C-83A1-F6EECF244321}">
                <p14:modId xmlns:p14="http://schemas.microsoft.com/office/powerpoint/2010/main" val="3520576378"/>
              </p:ext>
            </p:extLst>
          </p:nvPr>
        </p:nvGraphicFramePr>
        <p:xfrm>
          <a:off x="995083" y="20721160"/>
          <a:ext cx="9456029" cy="4928484"/>
        </p:xfrm>
        <a:graphic>
          <a:graphicData uri="http://schemas.openxmlformats.org/drawingml/2006/chart">
            <c:chart xmlns:c="http://schemas.openxmlformats.org/drawingml/2006/chart" xmlns:r="http://schemas.openxmlformats.org/officeDocument/2006/relationships" r:id="rId7"/>
          </a:graphicData>
        </a:graphic>
      </p:graphicFrame>
      <p:sp>
        <p:nvSpPr>
          <p:cNvPr id="126" name="TextBox 125">
            <a:extLst>
              <a:ext uri="{FF2B5EF4-FFF2-40B4-BE49-F238E27FC236}">
                <a16:creationId xmlns:a16="http://schemas.microsoft.com/office/drawing/2014/main" xmlns="" id="{DBD58C70-46A7-D7CA-ABA5-0804C7A33073}"/>
              </a:ext>
            </a:extLst>
          </p:cNvPr>
          <p:cNvSpPr txBox="1"/>
          <p:nvPr/>
        </p:nvSpPr>
        <p:spPr>
          <a:xfrm>
            <a:off x="11053762" y="20979868"/>
            <a:ext cx="9589753" cy="1954381"/>
          </a:xfrm>
          <a:prstGeom prst="rect">
            <a:avLst/>
          </a:prstGeom>
          <a:noFill/>
        </p:spPr>
        <p:txBody>
          <a:bodyPr wrap="square">
            <a:spAutoFit/>
          </a:bodyPr>
          <a:lstStyle/>
          <a:p>
            <a:pPr>
              <a:spcAft>
                <a:spcPts val="600"/>
              </a:spcAft>
              <a:buNone/>
            </a:pPr>
            <a:r>
              <a:rPr lang="uk-UA" sz="2600" b="1" dirty="0">
                <a:solidFill>
                  <a:srgbClr val="0070C0"/>
                </a:solidFill>
                <a:latin typeface="Arial" panose="020B0604020202020204" pitchFamily="34" charset="0"/>
                <a:cs typeface="Arial" panose="020B0604020202020204" pitchFamily="34" charset="0"/>
              </a:rPr>
              <a:t>KEY FINDINGS</a:t>
            </a:r>
            <a:endParaRPr lang="uk-UA" sz="2600" dirty="0">
              <a:solidFill>
                <a:srgbClr val="0070C0"/>
              </a:solidFill>
              <a:latin typeface="Arial" panose="020B0604020202020204" pitchFamily="34" charset="0"/>
              <a:cs typeface="Arial" panose="020B0604020202020204" pitchFamily="34" charset="0"/>
            </a:endParaRPr>
          </a:p>
          <a:p>
            <a:pPr>
              <a:spcAft>
                <a:spcPts val="600"/>
              </a:spcAft>
              <a:buNone/>
            </a:pPr>
            <a:r>
              <a:rPr lang="en-US" sz="2000" b="1" noProof="0" dirty="0">
                <a:latin typeface="Arial" panose="020B0604020202020204" pitchFamily="34" charset="0"/>
                <a:cs typeface="Arial" panose="020B0604020202020204" pitchFamily="34" charset="0"/>
              </a:rPr>
              <a:t>0.74–1.17 </a:t>
            </a:r>
            <a:r>
              <a:rPr lang="en-US" sz="2000" b="1" noProof="0" dirty="0" err="1">
                <a:latin typeface="Arial" panose="020B0604020202020204" pitchFamily="34" charset="0"/>
                <a:cs typeface="Arial" panose="020B0604020202020204" pitchFamily="34" charset="0"/>
              </a:rPr>
              <a:t>μM</a:t>
            </a:r>
            <a:r>
              <a:rPr lang="en-US" sz="2000" b="1" noProof="0" dirty="0">
                <a:latin typeface="Arial" panose="020B0604020202020204" pitchFamily="34" charset="0"/>
                <a:cs typeface="Arial" panose="020B0604020202020204" pitchFamily="34" charset="0"/>
              </a:rPr>
              <a:t>:</a:t>
            </a:r>
            <a:r>
              <a:rPr lang="en-US" sz="2000" noProof="0" dirty="0">
                <a:latin typeface="Arial" panose="020B0604020202020204" pitchFamily="34" charset="0"/>
                <a:cs typeface="Arial" panose="020B0604020202020204" pitchFamily="34" charset="0"/>
              </a:rPr>
              <a:t> nodes occurred in </a:t>
            </a:r>
            <a:r>
              <a:rPr lang="en-US" sz="2000" b="1" noProof="0" dirty="0">
                <a:latin typeface="Arial" panose="020B0604020202020204" pitchFamily="34" charset="0"/>
                <a:cs typeface="Arial" panose="020B0604020202020204" pitchFamily="34" charset="0"/>
              </a:rPr>
              <a:t>7/7 systems (100%)</a:t>
            </a:r>
            <a:r>
              <a:rPr lang="en-US" sz="2000" noProof="0" dirty="0">
                <a:latin typeface="Arial" panose="020B0604020202020204" pitchFamily="34" charset="0"/>
                <a:cs typeface="Arial" panose="020B0604020202020204" pitchFamily="34" charset="0"/>
              </a:rPr>
              <a:t> covering this region.</a:t>
            </a:r>
          </a:p>
          <a:p>
            <a:pPr>
              <a:spcAft>
                <a:spcPts val="600"/>
              </a:spcAft>
              <a:buNone/>
            </a:pPr>
            <a:r>
              <a:rPr lang="en-US" sz="2000" b="1" noProof="0" dirty="0">
                <a:latin typeface="Arial" panose="020B0604020202020204" pitchFamily="34" charset="0"/>
                <a:cs typeface="Arial" panose="020B0604020202020204" pitchFamily="34" charset="0"/>
              </a:rPr>
              <a:t>126–200 </a:t>
            </a:r>
            <a:r>
              <a:rPr lang="en-US" sz="2000" b="1" noProof="0" dirty="0" err="1">
                <a:latin typeface="Arial" panose="020B0604020202020204" pitchFamily="34" charset="0"/>
                <a:cs typeface="Arial" panose="020B0604020202020204" pitchFamily="34" charset="0"/>
              </a:rPr>
              <a:t>μM</a:t>
            </a:r>
            <a:r>
              <a:rPr lang="en-US" sz="2000" b="1" noProof="0" dirty="0">
                <a:latin typeface="Arial" panose="020B0604020202020204" pitchFamily="34" charset="0"/>
                <a:cs typeface="Arial" panose="020B0604020202020204" pitchFamily="34" charset="0"/>
              </a:rPr>
              <a:t>:</a:t>
            </a:r>
            <a:r>
              <a:rPr lang="en-US" sz="2000" noProof="0" dirty="0">
                <a:latin typeface="Arial" panose="020B0604020202020204" pitchFamily="34" charset="0"/>
                <a:cs typeface="Arial" panose="020B0604020202020204" pitchFamily="34" charset="0"/>
              </a:rPr>
              <a:t> the most representative region — </a:t>
            </a:r>
            <a:r>
              <a:rPr lang="en-US" sz="2000" b="1" noProof="0" dirty="0">
                <a:latin typeface="Arial" panose="020B0604020202020204" pitchFamily="34" charset="0"/>
                <a:cs typeface="Arial" panose="020B0604020202020204" pitchFamily="34" charset="0"/>
              </a:rPr>
              <a:t>12/13 systems (92.3%)</a:t>
            </a:r>
            <a:r>
              <a:rPr lang="en-US" sz="2000" noProof="0" dirty="0">
                <a:latin typeface="Arial" panose="020B0604020202020204" pitchFamily="34" charset="0"/>
                <a:cs typeface="Arial" panose="020B0604020202020204" pitchFamily="34" charset="0"/>
              </a:rPr>
              <a:t>.</a:t>
            </a:r>
          </a:p>
          <a:p>
            <a:pPr>
              <a:spcAft>
                <a:spcPts val="600"/>
              </a:spcAft>
              <a:buNone/>
            </a:pPr>
            <a:r>
              <a:rPr lang="en-US" sz="2000" b="1" noProof="0" dirty="0">
                <a:latin typeface="Arial" panose="020B0604020202020204" pitchFamily="34" charset="0"/>
                <a:cs typeface="Arial" panose="020B0604020202020204" pitchFamily="34" charset="0"/>
              </a:rPr>
              <a:t>Millimolar recurrence:</a:t>
            </a:r>
            <a:r>
              <a:rPr lang="en-US" sz="2000" noProof="0" dirty="0">
                <a:latin typeface="Arial" panose="020B0604020202020204" pitchFamily="34" charset="0"/>
                <a:cs typeface="Arial" panose="020B0604020202020204" pitchFamily="34" charset="0"/>
              </a:rPr>
              <a:t> </a:t>
            </a:r>
            <a:r>
              <a:rPr lang="en-US" sz="2000" b="1" noProof="0" dirty="0">
                <a:latin typeface="Arial" panose="020B0604020202020204" pitchFamily="34" charset="0"/>
                <a:cs typeface="Arial" panose="020B0604020202020204" pitchFamily="34" charset="0"/>
              </a:rPr>
              <a:t>9/13</a:t>
            </a:r>
            <a:r>
              <a:rPr lang="en-US" sz="2000" noProof="0" dirty="0">
                <a:latin typeface="Arial" panose="020B0604020202020204" pitchFamily="34" charset="0"/>
                <a:cs typeface="Arial" panose="020B0604020202020204" pitchFamily="34" charset="0"/>
              </a:rPr>
              <a:t> systems at 2.2–3.2 mM, </a:t>
            </a:r>
            <a:r>
              <a:rPr lang="en-US" sz="2000" b="1" noProof="0" dirty="0">
                <a:latin typeface="Arial" panose="020B0604020202020204" pitchFamily="34" charset="0"/>
                <a:cs typeface="Arial" panose="020B0604020202020204" pitchFamily="34" charset="0"/>
              </a:rPr>
              <a:t>8/9</a:t>
            </a:r>
            <a:r>
              <a:rPr lang="en-US" sz="2000" noProof="0" dirty="0">
                <a:latin typeface="Arial" panose="020B0604020202020204" pitchFamily="34" charset="0"/>
                <a:cs typeface="Arial" panose="020B0604020202020204" pitchFamily="34" charset="0"/>
              </a:rPr>
              <a:t> at 10–16 mM, and </a:t>
            </a:r>
            <a:r>
              <a:rPr lang="en-US" sz="2000" b="1" noProof="0" dirty="0">
                <a:latin typeface="Arial" panose="020B0604020202020204" pitchFamily="34" charset="0"/>
                <a:cs typeface="Arial" panose="020B0604020202020204" pitchFamily="34" charset="0"/>
              </a:rPr>
              <a:t>7/9</a:t>
            </a:r>
            <a:r>
              <a:rPr lang="en-US" sz="2000" noProof="0" dirty="0">
                <a:latin typeface="Arial" panose="020B0604020202020204" pitchFamily="34" charset="0"/>
                <a:cs typeface="Arial" panose="020B0604020202020204" pitchFamily="34" charset="0"/>
              </a:rPr>
              <a:t> at 22–32 </a:t>
            </a:r>
            <a:r>
              <a:rPr lang="en-US" sz="2000" noProof="0" dirty="0" err="1">
                <a:latin typeface="Arial" panose="020B0604020202020204" pitchFamily="34" charset="0"/>
                <a:cs typeface="Arial" panose="020B0604020202020204" pitchFamily="34" charset="0"/>
              </a:rPr>
              <a:t>mM.</a:t>
            </a:r>
            <a:endParaRPr lang="en-US" sz="2000" noProof="0" dirty="0">
              <a:latin typeface="Arial" panose="020B0604020202020204" pitchFamily="34" charset="0"/>
              <a:cs typeface="Arial" panose="020B0604020202020204" pitchFamily="34" charset="0"/>
            </a:endParaRPr>
          </a:p>
        </p:txBody>
      </p:sp>
      <p:sp>
        <p:nvSpPr>
          <p:cNvPr id="128" name="TextBox 127">
            <a:extLst>
              <a:ext uri="{FF2B5EF4-FFF2-40B4-BE49-F238E27FC236}">
                <a16:creationId xmlns:a16="http://schemas.microsoft.com/office/drawing/2014/main" xmlns="" id="{7DE1CDEC-81AA-2509-C2FA-EDF90DC70B7D}"/>
              </a:ext>
            </a:extLst>
          </p:cNvPr>
          <p:cNvSpPr txBox="1"/>
          <p:nvPr/>
        </p:nvSpPr>
        <p:spPr>
          <a:xfrm>
            <a:off x="11026168" y="23152131"/>
            <a:ext cx="9420203" cy="707886"/>
          </a:xfrm>
          <a:prstGeom prst="rect">
            <a:avLst/>
          </a:prstGeom>
          <a:noFill/>
        </p:spPr>
        <p:txBody>
          <a:bodyPr wrap="square">
            <a:spAutoFit/>
          </a:bodyPr>
          <a:lstStyle/>
          <a:p>
            <a:r>
              <a:rPr lang="en-US" sz="2000" noProof="0" dirty="0">
                <a:latin typeface="Arial" panose="020B0604020202020204" pitchFamily="34" charset="0"/>
                <a:cs typeface="Arial" panose="020B0604020202020204" pitchFamily="34" charset="0"/>
              </a:rPr>
              <a:t>The recurrence concerned primarily the position of the rearrangement region, rather than the direction or type of a particular SALS response.</a:t>
            </a:r>
          </a:p>
        </p:txBody>
      </p:sp>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xmlns="" id="{3733D0B9-741D-9AD8-5A9C-13216964C4F4}"/>
                  </a:ext>
                </a:extLst>
              </p:cNvPr>
              <p:cNvSpPr txBox="1"/>
              <p:nvPr/>
            </p:nvSpPr>
            <p:spPr>
              <a:xfrm>
                <a:off x="10989263" y="24039243"/>
                <a:ext cx="9456029" cy="1115883"/>
              </a:xfrm>
              <a:prstGeom prst="rect">
                <a:avLst/>
              </a:prstGeom>
              <a:noFill/>
            </p:spPr>
            <p:txBody>
              <a:bodyPr wrap="square">
                <a:spAutoFit/>
              </a:bodyPr>
              <a:lstStyle/>
              <a:p>
                <a:r>
                  <a:rPr lang="en-US" sz="2000" noProof="0" dirty="0">
                    <a:latin typeface="Arial" panose="020B0604020202020204" pitchFamily="34" charset="0"/>
                    <a:cs typeface="Arial" panose="020B0604020202020204" pitchFamily="34" charset="0"/>
                  </a:rPr>
                  <a:t>The recurrent concentration regions were additionally compared with changes in the scale ratio </a:t>
                </a:r>
                <a14:m>
                  <m:oMath xmlns:m="http://schemas.openxmlformats.org/officeDocument/2006/math">
                    <m:borderBox>
                      <m:borderBoxPr>
                        <m:ctrlPr>
                          <a:rPr lang="en-US" sz="2000" b="1" i="1" dirty="0">
                            <a:latin typeface="Cambria Math"/>
                          </a:rPr>
                        </m:ctrlPr>
                      </m:borderBoxPr>
                      <m:e>
                        <m:r>
                          <a:rPr lang="en-US" sz="2000" b="1" i="1" dirty="0">
                            <a:latin typeface="Cambria Math" panose="02040503050406030204" pitchFamily="18" charset="0"/>
                          </a:rPr>
                          <m:t>𝑹</m:t>
                        </m:r>
                        <m:r>
                          <a:rPr lang="en-US" sz="2000" b="1" dirty="0">
                            <a:latin typeface="Cambria Math" panose="02040503050406030204" pitchFamily="18" charset="0"/>
                          </a:rPr>
                          <m:t>=</m:t>
                        </m:r>
                        <m:sSub>
                          <m:sSubPr>
                            <m:ctrlPr>
                              <a:rPr lang="en-US" sz="2000" b="1" i="1" dirty="0">
                                <a:latin typeface="Cambria Math"/>
                              </a:rPr>
                            </m:ctrlPr>
                          </m:sSubPr>
                          <m:e>
                            <m:r>
                              <a:rPr lang="en-US" sz="2000" b="1" i="1" dirty="0">
                                <a:latin typeface="Cambria Math" panose="02040503050406030204" pitchFamily="18" charset="0"/>
                              </a:rPr>
                              <m:t>𝝀</m:t>
                            </m:r>
                          </m:e>
                          <m:sub>
                            <m:r>
                              <a:rPr lang="en-US" sz="2000" b="1" i="1" dirty="0">
                                <a:latin typeface="Cambria Math" panose="02040503050406030204" pitchFamily="18" charset="0"/>
                              </a:rPr>
                              <m:t>𝑫</m:t>
                            </m:r>
                          </m:sub>
                        </m:sSub>
                        <m:r>
                          <a:rPr lang="en-US" sz="2000" b="1" dirty="0">
                            <a:latin typeface="Cambria Math" panose="02040503050406030204" pitchFamily="18" charset="0"/>
                          </a:rPr>
                          <m:t>/</m:t>
                        </m:r>
                        <m:r>
                          <a:rPr lang="en-US" sz="2000" b="1" i="1" dirty="0">
                            <a:latin typeface="Cambria Math" panose="02040503050406030204" pitchFamily="18" charset="0"/>
                          </a:rPr>
                          <m:t>𝒍</m:t>
                        </m:r>
                      </m:e>
                    </m:borderBox>
                  </m:oMath>
                </a14:m>
                <a:r>
                  <a:rPr lang="en-US" sz="2000" noProof="0" dirty="0">
                    <a:latin typeface="Arial" panose="020B0604020202020204" pitchFamily="34" charset="0"/>
                    <a:cs typeface="Arial" panose="020B0604020202020204" pitchFamily="34" charset="0"/>
                  </a:rPr>
                  <a:t>, providing a physicochemical context for the experimentally identified nodes</a:t>
                </a:r>
                <a:r>
                  <a:rPr lang="en-US" noProof="0" dirty="0"/>
                  <a:t>.</a:t>
                </a:r>
              </a:p>
            </p:txBody>
          </p:sp>
        </mc:Choice>
        <mc:Fallback xmlns="">
          <p:sp>
            <p:nvSpPr>
              <p:cNvPr id="130" name="TextBox 129">
                <a:extLst>
                  <a:ext uri="{FF2B5EF4-FFF2-40B4-BE49-F238E27FC236}">
                    <a16:creationId xmlns:a16="http://schemas.microsoft.com/office/drawing/2014/main" id="{3733D0B9-741D-9AD8-5A9C-13216964C4F4}"/>
                  </a:ext>
                </a:extLst>
              </p:cNvPr>
              <p:cNvSpPr txBox="1">
                <a:spLocks noRot="1" noChangeAspect="1" noMove="1" noResize="1" noEditPoints="1" noAdjustHandles="1" noChangeArrowheads="1" noChangeShapeType="1" noTextEdit="1"/>
              </p:cNvSpPr>
              <p:nvPr/>
            </p:nvSpPr>
            <p:spPr>
              <a:xfrm>
                <a:off x="10989263" y="24039243"/>
                <a:ext cx="9456029" cy="1115883"/>
              </a:xfrm>
              <a:prstGeom prst="rect">
                <a:avLst/>
              </a:prstGeom>
              <a:blipFill>
                <a:blip r:embed="rId8"/>
                <a:stretch>
                  <a:fillRect l="-709" t="-2186" b="-8743"/>
                </a:stretch>
              </a:blipFill>
            </p:spPr>
            <p:txBody>
              <a:bodyPr/>
              <a:lstStyle/>
              <a:p>
                <a:r>
                  <a:rPr lang="uk-UA">
                    <a:noFill/>
                  </a:rPr>
                  <a:t> </a:t>
                </a:r>
              </a:p>
            </p:txBody>
          </p:sp>
        </mc:Fallback>
      </mc:AlternateContent>
      <p:grpSp>
        <p:nvGrpSpPr>
          <p:cNvPr id="153" name="Групувати 152">
            <a:extLst>
              <a:ext uri="{FF2B5EF4-FFF2-40B4-BE49-F238E27FC236}">
                <a16:creationId xmlns:a16="http://schemas.microsoft.com/office/drawing/2014/main" xmlns="" id="{2C79D8FE-D165-2822-4459-4E90AD3BB756}"/>
              </a:ext>
            </a:extLst>
          </p:cNvPr>
          <p:cNvGrpSpPr/>
          <p:nvPr/>
        </p:nvGrpSpPr>
        <p:grpSpPr>
          <a:xfrm>
            <a:off x="995082" y="7483956"/>
            <a:ext cx="9480397" cy="4645210"/>
            <a:chOff x="694771" y="6949729"/>
            <a:chExt cx="9526439" cy="4645210"/>
          </a:xfrm>
        </p:grpSpPr>
        <p:cxnSp>
          <p:nvCxnSpPr>
            <p:cNvPr id="154" name="Пряма зі стрілкою 153">
              <a:extLst>
                <a:ext uri="{FF2B5EF4-FFF2-40B4-BE49-F238E27FC236}">
                  <a16:creationId xmlns:a16="http://schemas.microsoft.com/office/drawing/2014/main" xmlns="" id="{D25EA4FA-4B76-53AE-675C-C61F1709523C}"/>
                </a:ext>
              </a:extLst>
            </p:cNvPr>
            <p:cNvCxnSpPr>
              <a:cxnSpLocks/>
            </p:cNvCxnSpPr>
            <p:nvPr/>
          </p:nvCxnSpPr>
          <p:spPr>
            <a:xfrm>
              <a:off x="4596937" y="8183112"/>
              <a:ext cx="0" cy="29168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grpSp>
          <p:nvGrpSpPr>
            <p:cNvPr id="155" name="Групувати 154">
              <a:extLst>
                <a:ext uri="{FF2B5EF4-FFF2-40B4-BE49-F238E27FC236}">
                  <a16:creationId xmlns:a16="http://schemas.microsoft.com/office/drawing/2014/main" xmlns="" id="{2AD79963-0801-3392-25BA-F7885598A329}"/>
                </a:ext>
              </a:extLst>
            </p:cNvPr>
            <p:cNvGrpSpPr/>
            <p:nvPr/>
          </p:nvGrpSpPr>
          <p:grpSpPr>
            <a:xfrm>
              <a:off x="694771" y="6949729"/>
              <a:ext cx="9526439" cy="4645210"/>
              <a:chOff x="694771" y="6949729"/>
              <a:chExt cx="9526439" cy="4645210"/>
            </a:xfrm>
          </p:grpSpPr>
          <p:cxnSp>
            <p:nvCxnSpPr>
              <p:cNvPr id="156" name="Пряма зі стрілкою 155">
                <a:extLst>
                  <a:ext uri="{FF2B5EF4-FFF2-40B4-BE49-F238E27FC236}">
                    <a16:creationId xmlns:a16="http://schemas.microsoft.com/office/drawing/2014/main" xmlns="" id="{7F4B7310-2921-FB64-923D-39CAD6F68416}"/>
                  </a:ext>
                </a:extLst>
              </p:cNvPr>
              <p:cNvCxnSpPr>
                <a:cxnSpLocks/>
              </p:cNvCxnSpPr>
              <p:nvPr/>
            </p:nvCxnSpPr>
            <p:spPr>
              <a:xfrm>
                <a:off x="6102899" y="11214797"/>
                <a:ext cx="474958"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57" name="Пряма зі стрілкою 156">
                <a:extLst>
                  <a:ext uri="{FF2B5EF4-FFF2-40B4-BE49-F238E27FC236}">
                    <a16:creationId xmlns:a16="http://schemas.microsoft.com/office/drawing/2014/main" xmlns="" id="{E312DFC3-1E7A-12B1-ACB7-BFFA5A3B6E22}"/>
                  </a:ext>
                </a:extLst>
              </p:cNvPr>
              <p:cNvCxnSpPr>
                <a:cxnSpLocks/>
              </p:cNvCxnSpPr>
              <p:nvPr/>
            </p:nvCxnSpPr>
            <p:spPr>
              <a:xfrm>
                <a:off x="3470762" y="11103567"/>
                <a:ext cx="396623"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58" name="Пряма зі стрілкою 157">
                <a:extLst>
                  <a:ext uri="{FF2B5EF4-FFF2-40B4-BE49-F238E27FC236}">
                    <a16:creationId xmlns:a16="http://schemas.microsoft.com/office/drawing/2014/main" xmlns="" id="{0C32DFA5-3B46-273C-2200-DE871461AAB9}"/>
                  </a:ext>
                </a:extLst>
              </p:cNvPr>
              <p:cNvCxnSpPr>
                <a:cxnSpLocks/>
              </p:cNvCxnSpPr>
              <p:nvPr/>
            </p:nvCxnSpPr>
            <p:spPr>
              <a:xfrm>
                <a:off x="8342947" y="8272397"/>
                <a:ext cx="0" cy="36437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59" name="Пряма зі стрілкою 158">
                <a:extLst>
                  <a:ext uri="{FF2B5EF4-FFF2-40B4-BE49-F238E27FC236}">
                    <a16:creationId xmlns:a16="http://schemas.microsoft.com/office/drawing/2014/main" xmlns="" id="{37ED3AA9-B6ED-CC55-93EC-2AF2FBA5A0DF}"/>
                  </a:ext>
                </a:extLst>
              </p:cNvPr>
              <p:cNvCxnSpPr>
                <a:cxnSpLocks/>
              </p:cNvCxnSpPr>
              <p:nvPr/>
            </p:nvCxnSpPr>
            <p:spPr>
              <a:xfrm>
                <a:off x="8342948" y="9451109"/>
                <a:ext cx="0" cy="31979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60" name="Прямокутник: округлені кути 159">
                <a:extLst>
                  <a:ext uri="{FF2B5EF4-FFF2-40B4-BE49-F238E27FC236}">
                    <a16:creationId xmlns:a16="http://schemas.microsoft.com/office/drawing/2014/main" xmlns="" id="{4638EFCA-3BDA-8394-018C-88D1141A7A1D}"/>
                  </a:ext>
                </a:extLst>
              </p:cNvPr>
              <p:cNvSpPr/>
              <p:nvPr/>
            </p:nvSpPr>
            <p:spPr>
              <a:xfrm>
                <a:off x="732160" y="6966677"/>
                <a:ext cx="2092381" cy="115116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b="1" dirty="0">
                    <a:latin typeface="Arial" panose="020B0604020202020204" pitchFamily="34" charset="0"/>
                    <a:cs typeface="Arial" panose="020B0604020202020204" pitchFamily="34" charset="0"/>
                  </a:rPr>
                  <a:t>EXPERIMENTAL DATA</a:t>
                </a:r>
                <a:r>
                  <a:rPr lang="uk-UA" dirty="0">
                    <a:latin typeface="Arial" panose="020B0604020202020204" pitchFamily="34" charset="0"/>
                    <a:cs typeface="Arial" panose="020B0604020202020204" pitchFamily="34" charset="0"/>
                  </a:rPr>
                  <a:t/>
                </a:r>
                <a:br>
                  <a:rPr lang="uk-UA" dirty="0">
                    <a:latin typeface="Arial" panose="020B0604020202020204" pitchFamily="34" charset="0"/>
                    <a:cs typeface="Arial" panose="020B0604020202020204" pitchFamily="34" charset="0"/>
                  </a:rPr>
                </a:br>
                <a:r>
                  <a:rPr lang="uk-UA" dirty="0">
                    <a:latin typeface="Arial" panose="020B0604020202020204" pitchFamily="34" charset="0"/>
                    <a:cs typeface="Arial" panose="020B0604020202020204" pitchFamily="34" charset="0"/>
                  </a:rPr>
                  <a:t>DLS • SALS</a:t>
                </a:r>
                <a:br>
                  <a:rPr lang="uk-UA" dirty="0">
                    <a:latin typeface="Arial" panose="020B0604020202020204" pitchFamily="34" charset="0"/>
                    <a:cs typeface="Arial" panose="020B0604020202020204" pitchFamily="34" charset="0"/>
                  </a:rPr>
                </a:br>
                <a:r>
                  <a:rPr lang="uk-UA" dirty="0">
                    <a:latin typeface="Arial" panose="020B0604020202020204" pitchFamily="34" charset="0"/>
                    <a:cs typeface="Arial" panose="020B0604020202020204" pitchFamily="34" charset="0"/>
                  </a:rPr>
                  <a:t>pH • Eh</a:t>
                </a:r>
              </a:p>
            </p:txBody>
          </p:sp>
          <p:sp>
            <p:nvSpPr>
              <p:cNvPr id="161" name="Прямокутник: округлені кути 160">
                <a:extLst>
                  <a:ext uri="{FF2B5EF4-FFF2-40B4-BE49-F238E27FC236}">
                    <a16:creationId xmlns:a16="http://schemas.microsoft.com/office/drawing/2014/main" xmlns="" id="{74B2A3BB-8B6D-DCD0-B720-9BF5FCB2F110}"/>
                  </a:ext>
                </a:extLst>
              </p:cNvPr>
              <p:cNvSpPr/>
              <p:nvPr/>
            </p:nvSpPr>
            <p:spPr>
              <a:xfrm>
                <a:off x="3396777" y="6949729"/>
                <a:ext cx="2407550" cy="1181778"/>
              </a:xfrm>
              <a:prstGeom prst="roundRect">
                <a:avLst>
                  <a:gd name="adj" fmla="val 3233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b="1" dirty="0">
                    <a:latin typeface="Arial" panose="020B0604020202020204" pitchFamily="34" charset="0"/>
                    <a:cs typeface="Arial" panose="020B0604020202020204" pitchFamily="34" charset="0"/>
                  </a:rPr>
                  <a:t>PROCESSING</a:t>
                </a:r>
              </a:p>
              <a:p>
                <a:pPr algn="ctr"/>
                <a:r>
                  <a:rPr lang="en-US" noProof="0" dirty="0">
                    <a:latin typeface="Arial" panose="020B0604020202020204" pitchFamily="34" charset="0"/>
                    <a:cs typeface="Arial" panose="020B0604020202020204" pitchFamily="34" charset="0"/>
                  </a:rPr>
                  <a:t>Replicates</a:t>
                </a:r>
                <a:br>
                  <a:rPr lang="en-US" noProof="0" dirty="0">
                    <a:latin typeface="Arial" panose="020B0604020202020204" pitchFamily="34" charset="0"/>
                    <a:cs typeface="Arial" panose="020B0604020202020204" pitchFamily="34" charset="0"/>
                  </a:rPr>
                </a:br>
                <a:r>
                  <a:rPr lang="en-US" noProof="0" dirty="0">
                    <a:latin typeface="Arial" panose="020B0604020202020204" pitchFamily="34" charset="0"/>
                    <a:cs typeface="Arial" panose="020B0604020202020204" pitchFamily="34" charset="0"/>
                  </a:rPr>
                  <a:t>Interpolation</a:t>
                </a:r>
                <a:br>
                  <a:rPr lang="en-US" noProof="0" dirty="0">
                    <a:latin typeface="Arial" panose="020B0604020202020204" pitchFamily="34" charset="0"/>
                    <a:cs typeface="Arial" panose="020B0604020202020204" pitchFamily="34" charset="0"/>
                  </a:rPr>
                </a:br>
                <a:r>
                  <a:rPr lang="en-US" noProof="0" dirty="0">
                    <a:latin typeface="Arial" panose="020B0604020202020204" pitchFamily="34" charset="0"/>
                    <a:cs typeface="Arial" panose="020B0604020202020204" pitchFamily="34" charset="0"/>
                  </a:rPr>
                  <a:t>Smoothing</a:t>
                </a:r>
                <a:r>
                  <a:rPr lang="en-US" b="1" noProof="0" dirty="0">
                    <a:latin typeface="Arial" panose="020B0604020202020204" pitchFamily="34" charset="0"/>
                    <a:cs typeface="Arial" panose="020B0604020202020204" pitchFamily="34" charset="0"/>
                  </a:rPr>
                  <a:t> </a:t>
                </a:r>
              </a:p>
            </p:txBody>
          </p:sp>
          <p:sp>
            <p:nvSpPr>
              <p:cNvPr id="162" name="Прямокутник: округлені кути 161">
                <a:extLst>
                  <a:ext uri="{FF2B5EF4-FFF2-40B4-BE49-F238E27FC236}">
                    <a16:creationId xmlns:a16="http://schemas.microsoft.com/office/drawing/2014/main" xmlns="" id="{97AAE177-3750-BD80-267D-89C840D61FB4}"/>
                  </a:ext>
                </a:extLst>
              </p:cNvPr>
              <p:cNvSpPr/>
              <p:nvPr/>
            </p:nvSpPr>
            <p:spPr>
              <a:xfrm>
                <a:off x="6464685" y="7647921"/>
                <a:ext cx="3756525" cy="6067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uk-UA" b="1" dirty="0">
                    <a:latin typeface="Arial" panose="020B0604020202020204" pitchFamily="34" charset="0"/>
                    <a:cs typeface="Arial" panose="020B0604020202020204" pitchFamily="34" charset="0"/>
                  </a:rPr>
                  <a:t>PERCENTILE THRESHOLDS</a:t>
                </a:r>
              </a:p>
            </p:txBody>
          </p:sp>
          <p:sp>
            <p:nvSpPr>
              <p:cNvPr id="163" name="Прямокутник: округлені кути 162">
                <a:extLst>
                  <a:ext uri="{FF2B5EF4-FFF2-40B4-BE49-F238E27FC236}">
                    <a16:creationId xmlns:a16="http://schemas.microsoft.com/office/drawing/2014/main" xmlns="" id="{76F4DD8F-A432-9195-3C33-E94250796E41}"/>
                  </a:ext>
                </a:extLst>
              </p:cNvPr>
              <p:cNvSpPr/>
              <p:nvPr/>
            </p:nvSpPr>
            <p:spPr>
              <a:xfrm>
                <a:off x="3490242" y="8454587"/>
                <a:ext cx="2332264" cy="118177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b="1" dirty="0">
                    <a:latin typeface="Arial" panose="020B0604020202020204" pitchFamily="34" charset="0"/>
                    <a:cs typeface="Arial" panose="020B0604020202020204" pitchFamily="34" charset="0"/>
                  </a:rPr>
                  <a:t>DERIVATIVE ANALYSIS</a:t>
                </a:r>
                <a:r>
                  <a:rPr lang="uk-UA" dirty="0">
                    <a:latin typeface="Arial" panose="020B0604020202020204" pitchFamily="34" charset="0"/>
                    <a:cs typeface="Arial" panose="020B0604020202020204" pitchFamily="34" charset="0"/>
                  </a:rPr>
                  <a:t/>
                </a:r>
                <a:br>
                  <a:rPr lang="uk-UA" dirty="0">
                    <a:latin typeface="Arial" panose="020B0604020202020204" pitchFamily="34" charset="0"/>
                    <a:cs typeface="Arial" panose="020B0604020202020204" pitchFamily="34" charset="0"/>
                  </a:rPr>
                </a:br>
                <a:r>
                  <a:rPr lang="uk-UA" i="1" dirty="0">
                    <a:latin typeface="Arial" panose="020B0604020202020204" pitchFamily="34" charset="0"/>
                    <a:cs typeface="Arial" panose="020B0604020202020204" pitchFamily="34" charset="0"/>
                  </a:rPr>
                  <a:t>dX/dT</a:t>
                </a:r>
                <a:r>
                  <a:rPr lang="uk-UA" dirty="0">
                    <a:latin typeface="Arial" panose="020B0604020202020204" pitchFamily="34" charset="0"/>
                    <a:cs typeface="Arial" panose="020B0604020202020204" pitchFamily="34" charset="0"/>
                  </a:rPr>
                  <a:t/>
                </a:r>
                <a:br>
                  <a:rPr lang="uk-UA" dirty="0">
                    <a:latin typeface="Arial" panose="020B0604020202020204" pitchFamily="34" charset="0"/>
                    <a:cs typeface="Arial" panose="020B0604020202020204" pitchFamily="34" charset="0"/>
                  </a:rPr>
                </a:br>
                <a:r>
                  <a:rPr lang="uk-UA" i="1" dirty="0">
                    <a:latin typeface="Arial" panose="020B0604020202020204" pitchFamily="34" charset="0"/>
                    <a:cs typeface="Arial" panose="020B0604020202020204" pitchFamily="34" charset="0"/>
                  </a:rPr>
                  <a:t>dX/dlgC</a:t>
                </a:r>
                <a:endParaRPr lang="uk-UA" dirty="0">
                  <a:latin typeface="Arial" panose="020B0604020202020204" pitchFamily="34" charset="0"/>
                  <a:cs typeface="Arial" panose="020B0604020202020204" pitchFamily="34" charset="0"/>
                </a:endParaRPr>
              </a:p>
            </p:txBody>
          </p:sp>
          <p:sp>
            <p:nvSpPr>
              <p:cNvPr id="164" name="Прямокутник: округлені кути 163">
                <a:extLst>
                  <a:ext uri="{FF2B5EF4-FFF2-40B4-BE49-F238E27FC236}">
                    <a16:creationId xmlns:a16="http://schemas.microsoft.com/office/drawing/2014/main" xmlns="" id="{1966D9BF-C3F0-3A46-5390-78BBFE955245}"/>
                  </a:ext>
                </a:extLst>
              </p:cNvPr>
              <p:cNvSpPr/>
              <p:nvPr/>
            </p:nvSpPr>
            <p:spPr>
              <a:xfrm>
                <a:off x="6577857" y="10673507"/>
                <a:ext cx="2757666" cy="92143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noProof="0" dirty="0">
                    <a:latin typeface="Arial" panose="020B0604020202020204" pitchFamily="34" charset="0"/>
                    <a:cs typeface="Arial" panose="020B0604020202020204" pitchFamily="34" charset="0"/>
                  </a:rPr>
                  <a:t>NODE MATCHING</a:t>
                </a:r>
                <a:endParaRPr lang="uk-UA" b="1" noProof="0" dirty="0">
                  <a:latin typeface="Arial" panose="020B0604020202020204" pitchFamily="34" charset="0"/>
                  <a:cs typeface="Arial" panose="020B0604020202020204" pitchFamily="34" charset="0"/>
                </a:endParaRPr>
              </a:p>
              <a:p>
                <a:pPr algn="ctr"/>
                <a:r>
                  <a:rPr lang="en-US" noProof="0" dirty="0">
                    <a:latin typeface="Arial" panose="020B0604020202020204" pitchFamily="34" charset="0"/>
                    <a:cs typeface="Arial" panose="020B0604020202020204" pitchFamily="34" charset="0"/>
                  </a:rPr>
                  <a:t>localization proximity</a:t>
                </a:r>
                <a:endParaRPr lang="en-US" b="1" noProof="0" dirty="0">
                  <a:latin typeface="Arial" panose="020B0604020202020204" pitchFamily="34" charset="0"/>
                  <a:cs typeface="Arial" panose="020B0604020202020204" pitchFamily="34" charset="0"/>
                </a:endParaRPr>
              </a:p>
            </p:txBody>
          </p:sp>
          <p:sp>
            <p:nvSpPr>
              <p:cNvPr id="165" name="Прямокутник: округлені кути 164">
                <a:extLst>
                  <a:ext uri="{FF2B5EF4-FFF2-40B4-BE49-F238E27FC236}">
                    <a16:creationId xmlns:a16="http://schemas.microsoft.com/office/drawing/2014/main" xmlns="" id="{07A06575-F6F7-EF74-CABB-5C0B4BF07CFF}"/>
                  </a:ext>
                </a:extLst>
              </p:cNvPr>
              <p:cNvSpPr/>
              <p:nvPr/>
            </p:nvSpPr>
            <p:spPr>
              <a:xfrm>
                <a:off x="727937" y="9627497"/>
                <a:ext cx="2450018" cy="7525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dirty="0"/>
                  <a:t/>
                </a:r>
                <a:br>
                  <a:rPr lang="uk-UA" dirty="0"/>
                </a:br>
                <a:r>
                  <a:rPr lang="en-US" b="1" noProof="0" dirty="0">
                    <a:latin typeface="Arial" panose="020B0604020202020204" pitchFamily="34" charset="0"/>
                    <a:cs typeface="Arial" panose="020B0604020202020204" pitchFamily="34" charset="0"/>
                  </a:rPr>
                  <a:t>L</a:t>
                </a:r>
                <a:r>
                  <a:rPr lang="en-US" b="1" dirty="0">
                    <a:latin typeface="Arial" panose="020B0604020202020204" pitchFamily="34" charset="0"/>
                    <a:cs typeface="Arial" panose="020B0604020202020204" pitchFamily="34" charset="0"/>
                  </a:rPr>
                  <a:t>OCAL</a:t>
                </a:r>
                <a:r>
                  <a:rPr lang="en-US" b="1" noProof="0"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EXTREMA</a:t>
                </a:r>
                <a:r>
                  <a:rPr lang="uk-UA" dirty="0"/>
                  <a:t/>
                </a:r>
                <a:br>
                  <a:rPr lang="uk-UA" dirty="0"/>
                </a:br>
                <a:endParaRPr lang="uk-UA" dirty="0"/>
              </a:p>
            </p:txBody>
          </p:sp>
          <p:sp>
            <p:nvSpPr>
              <p:cNvPr id="166" name="Прямокутник: округлені кути 165">
                <a:extLst>
                  <a:ext uri="{FF2B5EF4-FFF2-40B4-BE49-F238E27FC236}">
                    <a16:creationId xmlns:a16="http://schemas.microsoft.com/office/drawing/2014/main" xmlns="" id="{B6BC3D51-585D-CE51-AEE7-A7C658FD0937}"/>
                  </a:ext>
                </a:extLst>
              </p:cNvPr>
              <p:cNvSpPr/>
              <p:nvPr/>
            </p:nvSpPr>
            <p:spPr>
              <a:xfrm>
                <a:off x="694771" y="10673507"/>
                <a:ext cx="2757667" cy="86012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2000" dirty="0">
                    <a:latin typeface="Arial" panose="020B0604020202020204" pitchFamily="34" charset="0"/>
                    <a:cs typeface="Arial" panose="020B0604020202020204" pitchFamily="34" charset="0"/>
                  </a:rPr>
                  <a:t> </a:t>
                </a:r>
                <a:r>
                  <a:rPr lang="uk-UA" b="1" dirty="0">
                    <a:latin typeface="Arial" panose="020B0604020202020204" pitchFamily="34" charset="0"/>
                    <a:cs typeface="Arial" panose="020B0604020202020204" pitchFamily="34" charset="0"/>
                  </a:rPr>
                  <a:t>GRID STABILITY</a:t>
                </a:r>
              </a:p>
              <a:p>
                <a:pPr algn="ctr"/>
                <a:r>
                  <a:rPr lang="uk-UA" dirty="0">
                    <a:latin typeface="Arial" panose="020B0604020202020204" pitchFamily="34" charset="0"/>
                    <a:cs typeface="Arial" panose="020B0604020202020204" pitchFamily="34" charset="0"/>
                  </a:rPr>
                  <a:t>ΔlgC = 0.10, 0.15, 0.20</a:t>
                </a:r>
                <a:br>
                  <a:rPr lang="uk-UA" dirty="0">
                    <a:latin typeface="Arial" panose="020B0604020202020204" pitchFamily="34" charset="0"/>
                    <a:cs typeface="Arial" panose="020B0604020202020204" pitchFamily="34" charset="0"/>
                  </a:rPr>
                </a:br>
                <a:r>
                  <a:rPr lang="en-US" i="1" noProof="0" dirty="0">
                    <a:latin typeface="Arial" panose="020B0604020202020204" pitchFamily="34" charset="0"/>
                    <a:cs typeface="Arial" panose="020B0604020202020204" pitchFamily="34" charset="0"/>
                  </a:rPr>
                  <a:t>score</a:t>
                </a:r>
                <a:r>
                  <a:rPr lang="en-US" noProof="0" dirty="0">
                    <a:latin typeface="Arial" panose="020B0604020202020204" pitchFamily="34" charset="0"/>
                    <a:cs typeface="Arial" panose="020B0604020202020204" pitchFamily="34" charset="0"/>
                  </a:rPr>
                  <a:t> ≥ 2</a:t>
                </a:r>
                <a:endParaRPr lang="uk-UA" dirty="0">
                  <a:latin typeface="Arial" panose="020B0604020202020204" pitchFamily="34" charset="0"/>
                  <a:cs typeface="Arial" panose="020B0604020202020204" pitchFamily="34" charset="0"/>
                </a:endParaRPr>
              </a:p>
            </p:txBody>
          </p:sp>
          <p:sp>
            <p:nvSpPr>
              <p:cNvPr id="167" name="Прямокутник: округлені кути 166">
                <a:extLst>
                  <a:ext uri="{FF2B5EF4-FFF2-40B4-BE49-F238E27FC236}">
                    <a16:creationId xmlns:a16="http://schemas.microsoft.com/office/drawing/2014/main" xmlns="" id="{B23B65EF-3904-F82E-1525-DD0E86EA3995}"/>
                  </a:ext>
                </a:extLst>
              </p:cNvPr>
              <p:cNvSpPr/>
              <p:nvPr/>
            </p:nvSpPr>
            <p:spPr>
              <a:xfrm>
                <a:off x="6951449" y="8636030"/>
                <a:ext cx="3024818" cy="7668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uk-UA" b="1" dirty="0">
                    <a:latin typeface="Arial" panose="020B0604020202020204" pitchFamily="34" charset="0"/>
                    <a:cs typeface="Arial" panose="020B0604020202020204" pitchFamily="34" charset="0"/>
                  </a:rPr>
                  <a:t>CRITICAL INTERVALS</a:t>
                </a:r>
              </a:p>
            </p:txBody>
          </p:sp>
          <p:sp>
            <p:nvSpPr>
              <p:cNvPr id="168" name="Прямокутник: округлені кути 167">
                <a:extLst>
                  <a:ext uri="{FF2B5EF4-FFF2-40B4-BE49-F238E27FC236}">
                    <a16:creationId xmlns:a16="http://schemas.microsoft.com/office/drawing/2014/main" xmlns="" id="{F74742E2-7B49-14F6-3B86-64A44A7A7EE3}"/>
                  </a:ext>
                </a:extLst>
              </p:cNvPr>
              <p:cNvSpPr/>
              <p:nvPr/>
            </p:nvSpPr>
            <p:spPr>
              <a:xfrm>
                <a:off x="7011029" y="9766513"/>
                <a:ext cx="2748442" cy="76685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noProof="0" dirty="0">
                    <a:latin typeface="Arial" panose="020B0604020202020204" pitchFamily="34" charset="0"/>
                    <a:cs typeface="Arial" panose="020B0604020202020204" pitchFamily="34" charset="0"/>
                  </a:rPr>
                  <a:t>JACCARD </a:t>
                </a:r>
                <a:r>
                  <a:rPr lang="en-US" b="1" i="1" noProof="0" dirty="0">
                    <a:latin typeface="Arial" panose="020B0604020202020204" pitchFamily="34" charset="0"/>
                    <a:cs typeface="Arial" panose="020B0604020202020204" pitchFamily="34" charset="0"/>
                  </a:rPr>
                  <a:t>J</a:t>
                </a:r>
                <a:endParaRPr lang="uk-UA" b="1" i="1" noProof="0" dirty="0">
                  <a:latin typeface="Arial" panose="020B0604020202020204" pitchFamily="34" charset="0"/>
                  <a:cs typeface="Arial" panose="020B0604020202020204" pitchFamily="34" charset="0"/>
                </a:endParaRPr>
              </a:p>
              <a:p>
                <a:pPr algn="ctr"/>
                <a:r>
                  <a:rPr lang="en-US" noProof="0" dirty="0">
                    <a:latin typeface="Arial" panose="020B0604020202020204" pitchFamily="34" charset="0"/>
                    <a:cs typeface="Arial" panose="020B0604020202020204" pitchFamily="34" charset="0"/>
                  </a:rPr>
                  <a:t>interval overlap</a:t>
                </a:r>
                <a:endParaRPr lang="en-US" b="1" noProof="0" dirty="0">
                  <a:latin typeface="Arial" panose="020B0604020202020204" pitchFamily="34" charset="0"/>
                  <a:cs typeface="Arial" panose="020B0604020202020204" pitchFamily="34" charset="0"/>
                </a:endParaRPr>
              </a:p>
            </p:txBody>
          </p:sp>
          <p:sp>
            <p:nvSpPr>
              <p:cNvPr id="169" name="Прямокутник: округлені кути 168">
                <a:extLst>
                  <a:ext uri="{FF2B5EF4-FFF2-40B4-BE49-F238E27FC236}">
                    <a16:creationId xmlns:a16="http://schemas.microsoft.com/office/drawing/2014/main" xmlns="" id="{6C492E32-2950-13C0-B5B8-15D9438F259E}"/>
                  </a:ext>
                </a:extLst>
              </p:cNvPr>
              <p:cNvSpPr/>
              <p:nvPr/>
            </p:nvSpPr>
            <p:spPr>
              <a:xfrm>
                <a:off x="3880512" y="10697922"/>
                <a:ext cx="2180519" cy="88868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uk-UA" sz="2000" b="1" dirty="0">
                    <a:latin typeface="Arial" panose="020B0604020202020204" pitchFamily="34" charset="0"/>
                    <a:cs typeface="Arial" panose="020B0604020202020204" pitchFamily="34" charset="0"/>
                  </a:rPr>
                  <a:t> </a:t>
                </a:r>
                <a:r>
                  <a:rPr lang="uk-UA" b="1" dirty="0">
                    <a:latin typeface="Arial" panose="020B0604020202020204" pitchFamily="34" charset="0"/>
                    <a:cs typeface="Arial" panose="020B0604020202020204" pitchFamily="34" charset="0"/>
                  </a:rPr>
                  <a:t>STABLE NODES</a:t>
                </a:r>
              </a:p>
            </p:txBody>
          </p:sp>
          <p:cxnSp>
            <p:nvCxnSpPr>
              <p:cNvPr id="170" name="Пряма зі стрілкою 169">
                <a:extLst>
                  <a:ext uri="{FF2B5EF4-FFF2-40B4-BE49-F238E27FC236}">
                    <a16:creationId xmlns:a16="http://schemas.microsoft.com/office/drawing/2014/main" xmlns="" id="{FD79357D-7EC9-3E15-D1CA-C528BE934ABD}"/>
                  </a:ext>
                </a:extLst>
              </p:cNvPr>
              <p:cNvCxnSpPr>
                <a:cxnSpLocks/>
              </p:cNvCxnSpPr>
              <p:nvPr/>
            </p:nvCxnSpPr>
            <p:spPr>
              <a:xfrm>
                <a:off x="2937926" y="7585858"/>
                <a:ext cx="452902"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71" name="Пряма зі стрілкою 170">
                <a:extLst>
                  <a:ext uri="{FF2B5EF4-FFF2-40B4-BE49-F238E27FC236}">
                    <a16:creationId xmlns:a16="http://schemas.microsoft.com/office/drawing/2014/main" xmlns="" id="{232B44B0-349F-95FB-AABA-92855A5753B5}"/>
                  </a:ext>
                </a:extLst>
              </p:cNvPr>
              <p:cNvCxnSpPr>
                <a:cxnSpLocks/>
              </p:cNvCxnSpPr>
              <p:nvPr/>
            </p:nvCxnSpPr>
            <p:spPr>
              <a:xfrm>
                <a:off x="1787782" y="10387519"/>
                <a:ext cx="0" cy="29168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72" name="Прямокутник: округлені кути 171">
                <a:extLst>
                  <a:ext uri="{FF2B5EF4-FFF2-40B4-BE49-F238E27FC236}">
                    <a16:creationId xmlns:a16="http://schemas.microsoft.com/office/drawing/2014/main" xmlns="" id="{56EE6EFD-35E1-8609-60AA-593D0E76C122}"/>
                  </a:ext>
                </a:extLst>
              </p:cNvPr>
              <p:cNvSpPr/>
              <p:nvPr/>
            </p:nvSpPr>
            <p:spPr>
              <a:xfrm>
                <a:off x="787098" y="8446050"/>
                <a:ext cx="2092381" cy="9901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noProof="0" dirty="0">
                    <a:latin typeface="Arial" panose="020B0604020202020204" pitchFamily="34" charset="0"/>
                    <a:cs typeface="Arial" panose="020B0604020202020204" pitchFamily="34" charset="0"/>
                  </a:rPr>
                  <a:t>P</a:t>
                </a:r>
                <a:r>
                  <a:rPr lang="en-US" b="1" dirty="0">
                    <a:latin typeface="Arial" panose="020B0604020202020204" pitchFamily="34" charset="0"/>
                    <a:cs typeface="Arial" panose="020B0604020202020204" pitchFamily="34" charset="0"/>
                  </a:rPr>
                  <a:t>E</a:t>
                </a:r>
                <a:r>
                  <a:rPr lang="en-US" b="1" noProof="0" dirty="0">
                    <a:latin typeface="Arial" panose="020B0604020202020204" pitchFamily="34" charset="0"/>
                    <a:cs typeface="Arial" panose="020B0604020202020204" pitchFamily="34" charset="0"/>
                  </a:rPr>
                  <a:t>ARSON </a:t>
                </a:r>
                <a:r>
                  <a:rPr lang="en-US" b="1" i="1" noProof="0" dirty="0">
                    <a:latin typeface="Arial" panose="020B0604020202020204" pitchFamily="34" charset="0"/>
                    <a:cs typeface="Arial" panose="020B0604020202020204" pitchFamily="34" charset="0"/>
                  </a:rPr>
                  <a:t>r</a:t>
                </a:r>
                <a:endParaRPr lang="uk-UA" b="1" i="1" noProof="0" dirty="0">
                  <a:latin typeface="Arial" panose="020B0604020202020204" pitchFamily="34" charset="0"/>
                  <a:cs typeface="Arial" panose="020B0604020202020204" pitchFamily="34" charset="0"/>
                </a:endParaRPr>
              </a:p>
              <a:p>
                <a:pPr algn="ctr"/>
                <a:r>
                  <a:rPr lang="en-US" noProof="0" dirty="0">
                    <a:latin typeface="Arial" panose="020B0604020202020204" pitchFamily="34" charset="0"/>
                    <a:cs typeface="Arial" panose="020B0604020202020204" pitchFamily="34" charset="0"/>
                  </a:rPr>
                  <a:t>response similarity</a:t>
                </a:r>
                <a:endParaRPr lang="en-US" b="1" noProof="0" dirty="0">
                  <a:latin typeface="Arial" panose="020B0604020202020204" pitchFamily="34" charset="0"/>
                  <a:cs typeface="Arial" panose="020B0604020202020204" pitchFamily="34" charset="0"/>
                </a:endParaRPr>
              </a:p>
            </p:txBody>
          </p:sp>
          <p:cxnSp>
            <p:nvCxnSpPr>
              <p:cNvPr id="173" name="Пряма зі стрілкою 172">
                <a:extLst>
                  <a:ext uri="{FF2B5EF4-FFF2-40B4-BE49-F238E27FC236}">
                    <a16:creationId xmlns:a16="http://schemas.microsoft.com/office/drawing/2014/main" xmlns="" id="{946BC8F9-3046-2EBE-636F-7B04CF4C1BFC}"/>
                  </a:ext>
                </a:extLst>
              </p:cNvPr>
              <p:cNvCxnSpPr>
                <a:cxnSpLocks/>
              </p:cNvCxnSpPr>
              <p:nvPr/>
            </p:nvCxnSpPr>
            <p:spPr>
              <a:xfrm flipH="1">
                <a:off x="2952741" y="8941133"/>
                <a:ext cx="423272"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74" name="Пряма сполучна лінія 173">
                <a:extLst>
                  <a:ext uri="{FF2B5EF4-FFF2-40B4-BE49-F238E27FC236}">
                    <a16:creationId xmlns:a16="http://schemas.microsoft.com/office/drawing/2014/main" xmlns="" id="{E62AF100-B240-434C-0C17-3BA067B4C903}"/>
                  </a:ext>
                </a:extLst>
              </p:cNvPr>
              <p:cNvCxnSpPr>
                <a:cxnSpLocks/>
              </p:cNvCxnSpPr>
              <p:nvPr/>
            </p:nvCxnSpPr>
            <p:spPr>
              <a:xfrm>
                <a:off x="4466707" y="9636365"/>
                <a:ext cx="0" cy="350928"/>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75" name="Пряма сполучна лінія 174">
                <a:extLst>
                  <a:ext uri="{FF2B5EF4-FFF2-40B4-BE49-F238E27FC236}">
                    <a16:creationId xmlns:a16="http://schemas.microsoft.com/office/drawing/2014/main" xmlns="" id="{1692F2E2-2426-4D18-4B4B-3615EB1A73FB}"/>
                  </a:ext>
                </a:extLst>
              </p:cNvPr>
              <p:cNvCxnSpPr>
                <a:cxnSpLocks/>
              </p:cNvCxnSpPr>
              <p:nvPr/>
            </p:nvCxnSpPr>
            <p:spPr>
              <a:xfrm flipH="1" flipV="1">
                <a:off x="3923686" y="9973738"/>
                <a:ext cx="543021" cy="1243"/>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76" name="Пряма зі стрілкою 175">
                <a:extLst>
                  <a:ext uri="{FF2B5EF4-FFF2-40B4-BE49-F238E27FC236}">
                    <a16:creationId xmlns:a16="http://schemas.microsoft.com/office/drawing/2014/main" xmlns="" id="{EED9FDC1-E9C8-ED82-D675-45812739A572}"/>
                  </a:ext>
                </a:extLst>
              </p:cNvPr>
              <p:cNvCxnSpPr>
                <a:cxnSpLocks/>
              </p:cNvCxnSpPr>
              <p:nvPr/>
            </p:nvCxnSpPr>
            <p:spPr>
              <a:xfrm flipH="1">
                <a:off x="3225106" y="9959445"/>
                <a:ext cx="491312" cy="1428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77" name="Пряма сполучна лінія 176">
                <a:extLst>
                  <a:ext uri="{FF2B5EF4-FFF2-40B4-BE49-F238E27FC236}">
                    <a16:creationId xmlns:a16="http://schemas.microsoft.com/office/drawing/2014/main" xmlns="" id="{9AD49E0B-8CB9-5754-B052-B21A774BE94C}"/>
                  </a:ext>
                </a:extLst>
              </p:cNvPr>
              <p:cNvCxnSpPr>
                <a:cxnSpLocks/>
              </p:cNvCxnSpPr>
              <p:nvPr/>
            </p:nvCxnSpPr>
            <p:spPr>
              <a:xfrm>
                <a:off x="6102899" y="7951283"/>
                <a:ext cx="1306" cy="1144674"/>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78" name="Пряма сполучна лінія 177">
                <a:extLst>
                  <a:ext uri="{FF2B5EF4-FFF2-40B4-BE49-F238E27FC236}">
                    <a16:creationId xmlns:a16="http://schemas.microsoft.com/office/drawing/2014/main" xmlns="" id="{1E7997D6-1AAD-597B-2281-64FD3B515355}"/>
                  </a:ext>
                </a:extLst>
              </p:cNvPr>
              <p:cNvCxnSpPr>
                <a:cxnSpLocks/>
              </p:cNvCxnSpPr>
              <p:nvPr/>
            </p:nvCxnSpPr>
            <p:spPr>
              <a:xfrm flipH="1">
                <a:off x="5839924" y="9095957"/>
                <a:ext cx="262975"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79" name="Пряма зі стрілкою 178">
                <a:extLst>
                  <a:ext uri="{FF2B5EF4-FFF2-40B4-BE49-F238E27FC236}">
                    <a16:creationId xmlns:a16="http://schemas.microsoft.com/office/drawing/2014/main" xmlns="" id="{30AA0413-18E0-4CE7-CCC5-1D7227D1E6A0}"/>
                  </a:ext>
                </a:extLst>
              </p:cNvPr>
              <p:cNvCxnSpPr>
                <a:cxnSpLocks/>
              </p:cNvCxnSpPr>
              <p:nvPr/>
            </p:nvCxnSpPr>
            <p:spPr>
              <a:xfrm>
                <a:off x="6068062" y="7951283"/>
                <a:ext cx="396623"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grpSp>
      </p:grpSp>
      <p:sp>
        <p:nvSpPr>
          <p:cNvPr id="181" name="TextBox 180">
            <a:extLst>
              <a:ext uri="{FF2B5EF4-FFF2-40B4-BE49-F238E27FC236}">
                <a16:creationId xmlns:a16="http://schemas.microsoft.com/office/drawing/2014/main" xmlns="" id="{891C2BF1-9891-6635-F1D5-518351F3380B}"/>
              </a:ext>
            </a:extLst>
          </p:cNvPr>
          <p:cNvSpPr txBox="1"/>
          <p:nvPr/>
        </p:nvSpPr>
        <p:spPr>
          <a:xfrm>
            <a:off x="1162912" y="25649644"/>
            <a:ext cx="3100556" cy="492443"/>
          </a:xfrm>
          <a:prstGeom prst="rect">
            <a:avLst/>
          </a:prstGeom>
          <a:noFill/>
        </p:spPr>
        <p:txBody>
          <a:bodyPr wrap="square">
            <a:spAutoFit/>
          </a:bodyPr>
          <a:lstStyle/>
          <a:p>
            <a:r>
              <a:rPr lang="uk-UA" sz="2600" b="1" dirty="0">
                <a:solidFill>
                  <a:srgbClr val="0070C0"/>
                </a:solidFill>
                <a:latin typeface="Arial" panose="020B0604020202020204" pitchFamily="34" charset="0"/>
                <a:cs typeface="Arial" panose="020B0604020202020204" pitchFamily="34" charset="0"/>
              </a:rPr>
              <a:t>CONCLUSIONS</a:t>
            </a:r>
          </a:p>
        </p:txBody>
      </p:sp>
      <mc:AlternateContent xmlns:mc="http://schemas.openxmlformats.org/markup-compatibility/2006">
        <mc:Choice xmlns:a14="http://schemas.microsoft.com/office/drawing/2010/main" Requires="a14">
          <p:sp>
            <p:nvSpPr>
              <p:cNvPr id="183" name="TextBox 182">
                <a:extLst>
                  <a:ext uri="{FF2B5EF4-FFF2-40B4-BE49-F238E27FC236}">
                    <a16:creationId xmlns:a16="http://schemas.microsoft.com/office/drawing/2014/main" xmlns="" id="{DA573380-BF40-2391-4AF5-1482222C67EA}"/>
                  </a:ext>
                </a:extLst>
              </p:cNvPr>
              <p:cNvSpPr txBox="1"/>
              <p:nvPr/>
            </p:nvSpPr>
            <p:spPr>
              <a:xfrm>
                <a:off x="995082" y="26388756"/>
                <a:ext cx="19531452" cy="2330318"/>
              </a:xfrm>
              <a:prstGeom prst="rect">
                <a:avLst/>
              </a:prstGeom>
              <a:noFill/>
            </p:spPr>
            <p:txBody>
              <a:bodyPr wrap="square">
                <a:spAutoFit/>
              </a:bodyPr>
              <a:lstStyle/>
              <a:p>
                <a:pPr>
                  <a:spcAft>
                    <a:spcPts val="1200"/>
                  </a:spcAft>
                  <a:buNone/>
                </a:pPr>
                <a:r>
                  <a:rPr lang="uk-UA" sz="2000" b="1" dirty="0">
                    <a:latin typeface="Arial" panose="020B0604020202020204" pitchFamily="34" charset="0"/>
                    <a:cs typeface="Arial" panose="020B0604020202020204" pitchFamily="34" charset="0"/>
                  </a:rPr>
                  <a:t>• </a:t>
                </a:r>
                <a:r>
                  <a:rPr lang="en-US" sz="2000" b="1" noProof="0" dirty="0">
                    <a:latin typeface="Arial" panose="020B0604020202020204" pitchFamily="34" charset="0"/>
                    <a:cs typeface="Arial" panose="020B0604020202020204" pitchFamily="34" charset="0"/>
                  </a:rPr>
                  <a:t>The formalized multiparameter approach distinguishes complementary aspects of structural–regime rearrangements: derivative similarity (Pearson </a:t>
                </a:r>
                <a:r>
                  <a:rPr lang="en-US" sz="2000" b="1" i="1" noProof="0" dirty="0">
                    <a:latin typeface="Arial" panose="020B0604020202020204" pitchFamily="34" charset="0"/>
                    <a:cs typeface="Arial" panose="020B0604020202020204" pitchFamily="34" charset="0"/>
                  </a:rPr>
                  <a:t>r</a:t>
                </a:r>
                <a:r>
                  <a:rPr lang="en-US" sz="2000" b="1" noProof="0" dirty="0">
                    <a:latin typeface="Arial" panose="020B0604020202020204" pitchFamily="34" charset="0"/>
                    <a:cs typeface="Arial" panose="020B0604020202020204" pitchFamily="34" charset="0"/>
                  </a:rPr>
                  <a:t>), overlap of critical intervals (Jaccard </a:t>
                </a:r>
                <a:r>
                  <a:rPr lang="en-US" sz="2000" b="1" i="1" noProof="0" dirty="0">
                    <a:latin typeface="Arial" panose="020B0604020202020204" pitchFamily="34" charset="0"/>
                    <a:cs typeface="Arial" panose="020B0604020202020204" pitchFamily="34" charset="0"/>
                  </a:rPr>
                  <a:t>J</a:t>
                </a:r>
                <a:r>
                  <a:rPr lang="en-US" sz="2000" b="1" noProof="0" dirty="0">
                    <a:latin typeface="Arial" panose="020B0604020202020204" pitchFamily="34" charset="0"/>
                    <a:cs typeface="Arial" panose="020B0604020202020204" pitchFamily="34" charset="0"/>
                  </a:rPr>
                  <a:t>), and proximity of stable nodes.</a:t>
                </a:r>
                <a:endParaRPr lang="en-US" sz="2000" noProof="0" dirty="0">
                  <a:latin typeface="Arial" panose="020B0604020202020204" pitchFamily="34" charset="0"/>
                  <a:cs typeface="Arial" panose="020B0604020202020204" pitchFamily="34" charset="0"/>
                </a:endParaRPr>
              </a:p>
              <a:p>
                <a:pPr>
                  <a:spcAft>
                    <a:spcPts val="1200"/>
                  </a:spcAft>
                  <a:buNone/>
                </a:pPr>
                <a:r>
                  <a:rPr lang="en-US" sz="2000" b="1" noProof="0" dirty="0">
                    <a:latin typeface="Arial" panose="020B0604020202020204" pitchFamily="34" charset="0"/>
                    <a:cs typeface="Arial" panose="020B0604020202020204" pitchFamily="34" charset="0"/>
                  </a:rPr>
                  <a:t>• Temperature- and concentration-dependent analyses revealed reproducible regions of structural change, while chemically different aqueous systems showed pronounced intersystem recurrence in the positions of concentration nodes.</a:t>
                </a:r>
                <a:endParaRPr lang="uk-UA" sz="2000" b="1" dirty="0">
                  <a:latin typeface="Arial" panose="020B0604020202020204" pitchFamily="34" charset="0"/>
                  <a:cs typeface="Arial" panose="020B0604020202020204" pitchFamily="34" charset="0"/>
                </a:endParaRPr>
              </a:p>
              <a:p>
                <a:pPr>
                  <a:spcAft>
                    <a:spcPts val="1200"/>
                  </a:spcAft>
                  <a:buNone/>
                </a:pPr>
                <a:r>
                  <a:rPr lang="en-US" sz="2000" b="1" noProof="0" dirty="0">
                    <a:latin typeface="Arial" panose="020B0604020202020204" pitchFamily="34" charset="0"/>
                    <a:cs typeface="Arial" panose="020B0604020202020204" pitchFamily="34" charset="0"/>
                  </a:rPr>
                  <a:t>• The scale ratio </a:t>
                </a:r>
                <a:r>
                  <a:rPr lang="en-US" sz="2000" b="1" dirty="0" smtClean="0"/>
                  <a:t> </a:t>
                </a:r>
                <a14:m>
                  <m:oMath xmlns:m="http://schemas.openxmlformats.org/officeDocument/2006/math">
                    <m:borderBox>
                      <m:borderBoxPr>
                        <m:ctrlPr>
                          <a:rPr lang="en-US" sz="2000" b="1" i="1" dirty="0">
                            <a:latin typeface="Cambria Math"/>
                          </a:rPr>
                        </m:ctrlPr>
                      </m:borderBoxPr>
                      <m:e>
                        <m:r>
                          <a:rPr lang="en-US" sz="2000" b="1" i="1" dirty="0">
                            <a:latin typeface="Cambria Math" panose="02040503050406030204" pitchFamily="18" charset="0"/>
                          </a:rPr>
                          <m:t>𝑹</m:t>
                        </m:r>
                        <m:r>
                          <a:rPr lang="en-US" sz="2000" b="1" dirty="0">
                            <a:latin typeface="Cambria Math" panose="02040503050406030204" pitchFamily="18" charset="0"/>
                          </a:rPr>
                          <m:t>=</m:t>
                        </m:r>
                        <m:sSub>
                          <m:sSubPr>
                            <m:ctrlPr>
                              <a:rPr lang="en-US" sz="2000" b="1" i="1" dirty="0">
                                <a:latin typeface="Cambria Math"/>
                              </a:rPr>
                            </m:ctrlPr>
                          </m:sSubPr>
                          <m:e>
                            <m:r>
                              <a:rPr lang="en-US" sz="2000" b="1" i="1" dirty="0">
                                <a:latin typeface="Cambria Math" panose="02040503050406030204" pitchFamily="18" charset="0"/>
                              </a:rPr>
                              <m:t>𝝀</m:t>
                            </m:r>
                          </m:e>
                          <m:sub>
                            <m:r>
                              <a:rPr lang="en-US" sz="2000" b="1" i="1" dirty="0">
                                <a:latin typeface="Cambria Math" panose="02040503050406030204" pitchFamily="18" charset="0"/>
                              </a:rPr>
                              <m:t>𝑫</m:t>
                            </m:r>
                          </m:sub>
                        </m:sSub>
                        <m:r>
                          <a:rPr lang="en-US" sz="2000" b="1" dirty="0">
                            <a:latin typeface="Cambria Math" panose="02040503050406030204" pitchFamily="18" charset="0"/>
                          </a:rPr>
                          <m:t>/</m:t>
                        </m:r>
                        <m:r>
                          <a:rPr lang="en-US" sz="2000" b="1" i="1" dirty="0">
                            <a:latin typeface="Cambria Math" panose="02040503050406030204" pitchFamily="18" charset="0"/>
                          </a:rPr>
                          <m:t>𝒍</m:t>
                        </m:r>
                      </m:e>
                    </m:borderBox>
                  </m:oMath>
                </a14:m>
                <a:r>
                  <a:rPr lang="en-US" sz="2000" b="1" noProof="0" smtClean="0">
                    <a:latin typeface="Arial" panose="020B0604020202020204" pitchFamily="34" charset="0"/>
                    <a:cs typeface="Arial" panose="020B0604020202020204" pitchFamily="34" charset="0"/>
                  </a:rPr>
                  <a:t> </a:t>
                </a:r>
                <a:r>
                  <a:rPr lang="en-US" sz="2000" b="1" noProof="0" dirty="0">
                    <a:latin typeface="Arial" panose="020B0604020202020204" pitchFamily="34" charset="0"/>
                    <a:cs typeface="Arial" panose="020B0604020202020204" pitchFamily="34" charset="0"/>
                  </a:rPr>
                  <a:t>provides an additional physicochemical basis for interpreting experimentally identified rearrangements; recurrent nodes should be regarded as characteristic concentration regions rather than strictly fixed universal critical concentrations.</a:t>
                </a:r>
                <a:endParaRPr lang="en-US" sz="2000" noProof="0" dirty="0">
                  <a:latin typeface="Arial" panose="020B0604020202020204" pitchFamily="34" charset="0"/>
                  <a:cs typeface="Arial" panose="020B0604020202020204" pitchFamily="34" charset="0"/>
                </a:endParaRPr>
              </a:p>
            </p:txBody>
          </p:sp>
        </mc:Choice>
        <mc:Fallback>
          <p:sp>
            <p:nvSpPr>
              <p:cNvPr id="183" name="TextBox 182">
                <a:extLst>
                  <a:ext uri="{FF2B5EF4-FFF2-40B4-BE49-F238E27FC236}">
                    <a16:creationId xmlns:a16="http://schemas.microsoft.com/office/drawing/2014/main" xmlns="" id="{DA573380-BF40-2391-4AF5-1482222C67EA}"/>
                  </a:ext>
                </a:extLst>
              </p:cNvPr>
              <p:cNvSpPr txBox="1">
                <a:spLocks noRot="1" noChangeAspect="1" noMove="1" noResize="1" noEditPoints="1" noAdjustHandles="1" noChangeArrowheads="1" noChangeShapeType="1" noTextEdit="1"/>
              </p:cNvSpPr>
              <p:nvPr/>
            </p:nvSpPr>
            <p:spPr>
              <a:xfrm>
                <a:off x="995082" y="26388756"/>
                <a:ext cx="19531452" cy="2330318"/>
              </a:xfrm>
              <a:prstGeom prst="rect">
                <a:avLst/>
              </a:prstGeom>
              <a:blipFill rotWithShape="1">
                <a:blip r:embed="rId9"/>
                <a:stretch>
                  <a:fillRect l="-312" t="-1047" r="-31" b="-3927"/>
                </a:stretch>
              </a:blipFill>
            </p:spPr>
            <p:txBody>
              <a:bodyPr/>
              <a:lstStyle/>
              <a:p>
                <a:r>
                  <a:rPr lang="ru-RU">
                    <a:noFill/>
                  </a:rPr>
                  <a:t> </a:t>
                </a:r>
              </a:p>
            </p:txBody>
          </p:sp>
        </mc:Fallback>
      </mc:AlternateContent>
    </p:spTree>
    <p:extLst>
      <p:ext uri="{BB962C8B-B14F-4D97-AF65-F5344CB8AC3E}">
        <p14:creationId xmlns:p14="http://schemas.microsoft.com/office/powerpoint/2010/main" val="301403897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2013 - 2022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582</TotalTime>
  <Words>599</Words>
  <Application>Microsoft Office PowerPoint</Application>
  <PresentationFormat>Произвольный</PresentationFormat>
  <Paragraphs>59</Paragraphs>
  <Slides>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vt:i4>
      </vt:variant>
    </vt:vector>
  </HeadingPairs>
  <TitlesOfParts>
    <vt:vector size="2" baseType="lpstr">
      <vt:lpstr>Тема Office</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Світлана Доленко</dc:creator>
  <cp:lastModifiedBy>Михаил Милюкин</cp:lastModifiedBy>
  <cp:revision>2</cp:revision>
  <dcterms:created xsi:type="dcterms:W3CDTF">2026-09-29T06:25:09Z</dcterms:created>
  <dcterms:modified xsi:type="dcterms:W3CDTF">2026-10-16T07:26:14Z</dcterms:modified>
</cp:coreProperties>
</file>